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675A-3229-4E7A-8107-955E72D8B4CB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36AA0-58C7-453C-BBCF-3F56B33D5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1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6600" b="1" i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Задачи: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82688" y="1557338"/>
            <a:ext cx="7961312" cy="4800600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Создание условий для ознакомления детей с цветом, формой, величиной, осязаемыми свойствами предметов;</a:t>
            </a:r>
          </a:p>
          <a:p>
            <a:pPr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Обогащение чувственного опыта детей, развитие умения фиксировать его в речи;</a:t>
            </a:r>
          </a:p>
          <a:p>
            <a:pPr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Закрепить умения выделять цвет,  форму,  величину как особые свойства предметов;</a:t>
            </a:r>
          </a:p>
          <a:p>
            <a:pPr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Группировать однородные предметы по нескольким сенсорным признакам: величине , форме, цвету;</a:t>
            </a:r>
          </a:p>
          <a:p>
            <a:pPr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Напомнить детям название форм( круглая , треугольная и т.д.);</a:t>
            </a:r>
          </a:p>
          <a:p>
            <a:pPr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Совершенствование восприятия(активно включая все органы чувств);</a:t>
            </a:r>
          </a:p>
          <a:p>
            <a:pPr>
              <a:buClr>
                <a:srgbClr val="C00000"/>
              </a:buClr>
            </a:pPr>
            <a:r>
              <a:rPr lang="ru-RU" altLang="ru-RU" sz="2000" b="1" dirty="0" smtClean="0">
                <a:solidFill>
                  <a:srgbClr val="0070C0"/>
                </a:solidFill>
              </a:rPr>
              <a:t>Показ различных способов обследования предметов, активно включая движения рук по предмету и его частям.</a:t>
            </a:r>
          </a:p>
        </p:txBody>
      </p:sp>
    </p:spTree>
    <p:extLst>
      <p:ext uri="{BB962C8B-B14F-4D97-AF65-F5344CB8AC3E}">
        <p14:creationId xmlns:p14="http://schemas.microsoft.com/office/powerpoint/2010/main" val="1001893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91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Задачи: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>Задачи:</dc:description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>Задачи:</vt:lpwstr>
  </property>
</Properties>
</file>