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BED7E-5148-487B-B408-92D816C145AF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93518-EB7B-47FE-80C7-3141B8240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F6D6A0D9-32AC-4FD3-8028-71516464C6BF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433FCD2-443F-4F74-815B-8097C8F99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4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Шестиугольник 4"/>
          <p:cNvSpPr/>
          <p:nvPr/>
        </p:nvSpPr>
        <p:spPr>
          <a:xfrm>
            <a:off x="1042988" y="1530350"/>
            <a:ext cx="6265862" cy="287972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188913"/>
            <a:ext cx="7777162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63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Цель работы:</a:t>
            </a:r>
            <a:r>
              <a:rPr lang="ru-RU" sz="5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5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900" b="1" i="1" dirty="0" smtClean="0">
              <a:solidFill>
                <a:srgbClr val="835E0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4013" y="4538663"/>
            <a:ext cx="2674937" cy="20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Прямоугольник 3"/>
          <p:cNvSpPr>
            <a:spLocks noChangeArrowheads="1"/>
          </p:cNvSpPr>
          <p:nvPr/>
        </p:nvSpPr>
        <p:spPr bwMode="auto">
          <a:xfrm>
            <a:off x="1692275" y="1557338"/>
            <a:ext cx="536892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i="1" dirty="0">
                <a:solidFill>
                  <a:schemeClr val="bg1"/>
                </a:solidFill>
                <a:latin typeface="Corbel" pitchFamily="34" charset="0"/>
              </a:rPr>
              <a:t>Создание условий для развития полноценного восприятия окружающей действительности, для ознакомления детей с цветом, формой, величиной предметов по принципу последовательности (сенсорных</a:t>
            </a:r>
          </a:p>
          <a:p>
            <a:r>
              <a:rPr lang="ru-RU" altLang="ru-RU" sz="2000" b="1" i="1" dirty="0">
                <a:solidFill>
                  <a:schemeClr val="bg1"/>
                </a:solidFill>
                <a:latin typeface="Corbel" pitchFamily="34" charset="0"/>
              </a:rPr>
              <a:t>эталонов), предусматривающий постепенное усложнение заданий.</a:t>
            </a:r>
          </a:p>
        </p:txBody>
      </p:sp>
    </p:spTree>
    <p:extLst>
      <p:ext uri="{BB962C8B-B14F-4D97-AF65-F5344CB8AC3E}">
        <p14:creationId xmlns:p14="http://schemas.microsoft.com/office/powerpoint/2010/main" val="2009714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1525</TotalTime>
  <Words>31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        Цель работы:        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проект66</dc:title>
  <dc:creator>Admin</dc:creator>
  <dc:description>_x000d__x000d__x000d__x000d__x000d__x000d__x000d__x000d_Цель работы:_x000d__x000d__x000d__x000d__x000d__x000d__x000d__x000d_</dc:description>
  <cp:lastModifiedBy>лариса</cp:lastModifiedBy>
  <cp:revision>140</cp:revision>
  <cp:lastPrinted>2013-05-26T15:08:52Z</cp:lastPrinted>
  <dcterms:created xsi:type="dcterms:W3CDTF">2013-05-19T06:34:41Z</dcterms:created>
  <dcterms:modified xsi:type="dcterms:W3CDTF">2014-02-18T11:19:12Z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Творческий проект66</vt:lpwstr>
  </property>
  <property fmtid="{D5CDD505-2E9C-101B-9397-08002B2CF9AE}" pid="3" name="SlideDescription">
    <vt:lpwstr>_x000d__x000d__x000d__x000d__x000d__x000d__x000d__x000d_Цель работы:_x000d__x000d__x000d__x000d__x000d__x000d__x000d__x000d_</vt:lpwstr>
  </property>
</Properties>
</file>