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B5AE59-1A57-4059-A920-2B163B7F8067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1E6A8A-360F-4DF9-88D1-89440709C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D6A0D9-32AC-4FD3-8028-71516464C6B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433FCD2-443F-4F74-815B-8097C8F9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9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-1755576"/>
            <a:ext cx="8100392" cy="468052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Московской области</a:t>
            </a:r>
            <a:b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система повышения квалификации</a:t>
            </a:r>
            <a:b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ГАОУ СПО МО «Губернский профессиональный колледж»</a:t>
            </a:r>
            <a:b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altLang="ru-RU" sz="2400" b="1" i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 </a:t>
            </a:r>
            <a:r>
              <a:rPr lang="ru-RU" altLang="ru-RU" sz="2400" b="1" i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значимый проект</a:t>
            </a:r>
            <a:br>
              <a:rPr lang="ru-RU" altLang="ru-RU" sz="2400" b="1" i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128194"/>
            <a:ext cx="8172400" cy="2461046"/>
          </a:xfrm>
          <a:ln w="19050"/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sz="20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курсу кафедрального учебного модуля «Современные стратегии реализации дошкольного образования. Внедрение Федерального государственного образовательного стандарта дошкольного образования»</a:t>
            </a:r>
          </a:p>
          <a:p>
            <a:pPr algn="ctr" eaLnBrk="1" hangingPunct="1"/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alt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Выполнила:слушатель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КПК </a:t>
            </a:r>
            <a:r>
              <a:rPr lang="en-US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 д</a:t>
            </a:r>
            <a:r>
              <a:rPr lang="en-US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с№50         </a:t>
            </a:r>
            <a:r>
              <a:rPr lang="ru-RU" alt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Гурылина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Викторовна</a:t>
            </a:r>
            <a:endParaRPr lang="ru-RU" alt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altLang="ru-RU" sz="20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2533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b="1" dirty="0">
                <a:solidFill>
                  <a:srgbClr val="0070C0"/>
                </a:solidFill>
              </a:rPr>
              <a:t> Научный руководитель:</a:t>
            </a:r>
          </a:p>
          <a:p>
            <a:pPr algn="r" eaLnBrk="1" hangingPunct="1"/>
            <a:r>
              <a:rPr lang="ru-RU" altLang="ru-RU" b="1" dirty="0">
                <a:solidFill>
                  <a:srgbClr val="0070C0"/>
                </a:solidFill>
              </a:rPr>
              <a:t>  К. П. Н. Крылова Ольга Юрьевна</a:t>
            </a:r>
            <a:endParaRPr lang="ru-RU" altLang="ru-RU" sz="1600" b="1" dirty="0">
              <a:solidFill>
                <a:srgbClr val="0070C0"/>
              </a:solidFill>
            </a:endParaRPr>
          </a:p>
          <a:p>
            <a:pPr algn="just" eaLnBrk="1" hangingPunct="1"/>
            <a:r>
              <a:rPr lang="ru-RU" altLang="ru-RU" b="1" dirty="0">
                <a:solidFill>
                  <a:srgbClr val="0070C0"/>
                </a:solidFill>
              </a:rPr>
              <a:t>                                                                   Серпухов 2013 г.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204864"/>
            <a:ext cx="8100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«Формирование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активности у детей дошкольного возраста в сенсомоторной деятельности посредством нетрадиционных техник и материалов»</a:t>
            </a:r>
          </a:p>
        </p:txBody>
      </p:sp>
    </p:spTree>
    <p:extLst>
      <p:ext uri="{BB962C8B-B14F-4D97-AF65-F5344CB8AC3E}">
        <p14:creationId xmlns:p14="http://schemas.microsoft.com/office/powerpoint/2010/main" val="3137800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75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Министерство образования Московской области Региональная система повышения квалификации ГАОУ СПО МО «Губернский профессиональный колледж»               Практико - значимый проект  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проект66</dc:title>
  <dc:creator>Admin</dc:creator>
  <dc:description>Министерство образования Московской области_x000d_Региональная система повышения квалификации_x000d_ГАОУ СПО МО «Губернский профессиональный колледж»_x000d__x000d_             Практико - значимый проект_x000d__x000d_</dc:description>
  <cp:lastModifiedBy>лариса</cp:lastModifiedBy>
  <cp:revision>140</cp:revision>
  <cp:lastPrinted>2013-05-26T15:08:52Z</cp:lastPrinted>
  <dcterms:created xsi:type="dcterms:W3CDTF">2013-05-19T06:34:41Z</dcterms:created>
  <dcterms:modified xsi:type="dcterms:W3CDTF">2014-02-18T11:19:11Z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Творческий проект66</vt:lpwstr>
  </property>
  <property fmtid="{D5CDD505-2E9C-101B-9397-08002B2CF9AE}" pid="3" name="SlideDescription">
    <vt:lpwstr>Министерство образования Московской области_x000d_Региональная система повышения квалификации_x000d_ГАОУ СПО МО «Губернский профессиональный колледж»_x000d__x000d_             Практико - значимый проект_x000d__x000d_</vt:lpwstr>
  </property>
</Properties>
</file>