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E9FA-E76C-4275-9D1F-84722AB55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9B9F-A22D-4AB8-A30A-EAAB6DD808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785794"/>
            <a:ext cx="8424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Центр :« </a:t>
            </a:r>
            <a:r>
              <a:rPr lang="ru-RU" sz="4800" b="1" dirty="0" smtClean="0"/>
              <a:t>Коммуникации»</a:t>
            </a:r>
            <a:endParaRPr lang="ru-RU" sz="4800" b="1" dirty="0"/>
          </a:p>
        </p:txBody>
      </p:sp>
      <p:pic>
        <p:nvPicPr>
          <p:cNvPr id="1026" name="Picture 2" descr="C:\Users\Александр\Desktop\2014-01-30 10.57.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16792"/>
            <a:ext cx="4896544" cy="463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лександр\Desktop\2014-02-06 16.03.5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492896"/>
            <a:ext cx="478802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16678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monchik</dc:title>
  <dc:creator>-</dc:creator>
  <cp:lastModifiedBy>лариса</cp:lastModifiedBy>
  <cp:revision>56</cp:revision>
  <dcterms:created xsi:type="dcterms:W3CDTF">2012-06-08T20:17:04Z</dcterms:created>
  <dcterms:modified xsi:type="dcterms:W3CDTF">2014-02-17T17:21:36Z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monchik</vt:lpwstr>
  </property>
  <property fmtid="{D5CDD505-2E9C-101B-9397-08002B2CF9AE}" pid="3" name="SlideDescription">
    <vt:lpwstr/>
  </property>
</Properties>
</file>