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9FA-E76C-4275-9D1F-84722AB55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89B9F-A22D-4AB8-A30A-EAAB6DD80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54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т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285720" y="0"/>
            <a:ext cx="8429684" cy="6858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200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Центр сюжетно-ролевых игр;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Центр для игр со строительным материалом конструкторами; 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Центр учебной деятельности (дидактические игры) ;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Центр сенсорного развития;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Центр безопасности;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-Центр двигательной деятельности - место для организации самостоятельной двигательной активности детей в свободное время;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Центр театрализованной деятельности;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экологический центр;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Центр художественно-творческой деятельности детей;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22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Центр социально-личностного развития. </a:t>
            </a: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22108751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67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monchik</dc:title>
  <dc:creator>-</dc:creator>
  <dc:description/>
  <cp:lastModifiedBy>лариса</cp:lastModifiedBy>
  <cp:revision>54</cp:revision>
  <dcterms:created xsi:type="dcterms:W3CDTF">2012-06-08T20:17:04Z</dcterms:created>
  <dcterms:modified xsi:type="dcterms:W3CDTF">2014-02-17T15:42:01Z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monchik</vt:lpwstr>
  </property>
  <property fmtid="{D5CDD505-2E9C-101B-9397-08002B2CF9AE}" pid="3" name="SlideDescription">
    <vt:lpwstr/>
  </property>
</Properties>
</file>