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9FA-E76C-4275-9D1F-84722AB55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9B9F-A22D-4AB8-A30A-EAAB6DD80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25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85720" y="0"/>
            <a:ext cx="8286808" cy="65722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214414" y="887805"/>
            <a:ext cx="1994195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Предметно-развивающая и игровая среда в каждой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возрастной группе детского сада должна иметь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отличительные признаки.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Так, дети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младшего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дошкольного возраста испытывают потребность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игре со сверстниками и желании уединиться.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 любят строить для себя дом.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Обеспечивайте в группе возможность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создания укрытия, постройки дома и т. д.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Организация развивающей среды в нашей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группе построена таким образом, чтобы дать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 наиболее эффективно развивать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индивидуальность каждого ребёнка с учётом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его склонностей, интересов, уровня активности,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гендерной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принадлежности.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5267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88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monchik</dc:title>
  <dc:creator>-</dc:creator>
  <dc:description/>
  <cp:lastModifiedBy>лариса</cp:lastModifiedBy>
  <cp:revision>54</cp:revision>
  <dcterms:created xsi:type="dcterms:W3CDTF">2012-06-08T20:17:04Z</dcterms:created>
  <dcterms:modified xsi:type="dcterms:W3CDTF">2014-02-17T15:42:01Z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monchik</vt:lpwstr>
  </property>
  <property fmtid="{D5CDD505-2E9C-101B-9397-08002B2CF9AE}" pid="3" name="SlideDescription">
    <vt:lpwstr/>
  </property>
</Properties>
</file>