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9FA-E76C-4275-9D1F-84722AB55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89B9F-A22D-4AB8-A30A-EAAB6DD80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3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0858544" y="3787232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596" y="1285860"/>
            <a:ext cx="7858180" cy="50006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571604" y="1861795"/>
            <a:ext cx="262891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известно, основной формой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работы с дошкольниками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ведущим видом деятельности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них является игра.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Именно поэтому педагоги-практики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испытывают повышенный интерес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обновлению предметно-развивающей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среды ДОУ.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6582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31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monchik</dc:title>
  <dc:creator>-</dc:creator>
  <dc:description/>
  <cp:lastModifiedBy>лариса</cp:lastModifiedBy>
  <cp:revision>54</cp:revision>
  <dcterms:created xsi:type="dcterms:W3CDTF">2012-06-08T20:17:04Z</dcterms:created>
  <dcterms:modified xsi:type="dcterms:W3CDTF">2014-02-17T15:42:01Z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monchik</vt:lpwstr>
  </property>
  <property fmtid="{D5CDD505-2E9C-101B-9397-08002B2CF9AE}" pid="3" name="SlideDescription">
    <vt:lpwstr/>
  </property>
</Properties>
</file>