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2" r:id="rId10"/>
    <p:sldId id="263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50" autoAdjust="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9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4114-3091-42F8-93D8-139598F5899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B1BE-7926-496A-9F7C-22CC45CBB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4114-3091-42F8-93D8-139598F5899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B1BE-7926-496A-9F7C-22CC45CBB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4114-3091-42F8-93D8-139598F5899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B1BE-7926-496A-9F7C-22CC45CBB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4114-3091-42F8-93D8-139598F5899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B1BE-7926-496A-9F7C-22CC45CBB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4114-3091-42F8-93D8-139598F5899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9FB1BE-7926-496A-9F7C-22CC45CBB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4114-3091-42F8-93D8-139598F5899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B1BE-7926-496A-9F7C-22CC45CBB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4114-3091-42F8-93D8-139598F5899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B1BE-7926-496A-9F7C-22CC45CBB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4114-3091-42F8-93D8-139598F5899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B1BE-7926-496A-9F7C-22CC45CBB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4114-3091-42F8-93D8-139598F5899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B1BE-7926-496A-9F7C-22CC45CBB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4114-3091-42F8-93D8-139598F5899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B1BE-7926-496A-9F7C-22CC45CBB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4114-3091-42F8-93D8-139598F5899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B1BE-7926-496A-9F7C-22CC45CBB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BF4114-3091-42F8-93D8-139598F5899C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9FB1BE-7926-496A-9F7C-22CC45CBB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ytrina11.ru/zvuki-ptit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ytrina11.ru/dikorastushhie-plodyi-i-yagodyi" TargetMode="External"/><Relationship Id="rId2" Type="http://schemas.openxmlformats.org/officeDocument/2006/relationships/hyperlink" Target="http://bytrina11.ru/gribyi-kurtatinskogo-ushhelya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hyperlink" Target="http://bytrina11.ru/yagodyi-kurtatinskogo-ushhely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ytrina11.ru/les-v-yanvare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ytrina11.ru/voda-simvol-zhizni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77072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лес и человек</a:t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99992" y="5661248"/>
            <a:ext cx="4644008" cy="11967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Работу выполнила</a:t>
            </a:r>
            <a:r>
              <a:rPr lang="en-US" sz="2000" dirty="0" smtClean="0"/>
              <a:t> </a:t>
            </a:r>
            <a:r>
              <a:rPr lang="ru-RU" sz="2000" dirty="0" err="1" smtClean="0"/>
              <a:t>Хазиева</a:t>
            </a:r>
            <a:r>
              <a:rPr lang="ru-RU" sz="2000" dirty="0" smtClean="0"/>
              <a:t> </a:t>
            </a:r>
            <a:r>
              <a:rPr lang="ru-RU" sz="2000" dirty="0" err="1" smtClean="0"/>
              <a:t>Эльмира</a:t>
            </a:r>
            <a:r>
              <a:rPr lang="ru-RU" sz="2000" dirty="0" smtClean="0"/>
              <a:t> </a:t>
            </a:r>
            <a:r>
              <a:rPr lang="ru-RU" sz="2000" dirty="0" err="1" smtClean="0"/>
              <a:t>Ильсуровна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60648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Леса украшают землю... они учат человека понимать прекрасное и внушают ему величавое настроение. А. </a:t>
            </a:r>
            <a:r>
              <a:rPr lang="ru-RU" dirty="0" smtClean="0"/>
              <a:t>ЧЕХОВ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79512" y="332656"/>
            <a:ext cx="3008313" cy="6858000"/>
          </a:xfrm>
        </p:spPr>
        <p:txBody>
          <a:bodyPr>
            <a:noAutofit/>
          </a:bodyPr>
          <a:lstStyle/>
          <a:p>
            <a:r>
              <a:rPr lang="ru-RU" sz="1800" dirty="0"/>
              <a:t>Лес – наше богатство. Леса создают удивительный микроклимат, благотворно влияют на моральный тонус человека, успокаивают нервную систему, улучшают общее самочувствие. Лес – это сложное образование взаимодействующих организмов: растений, животных и почвы с ее богатой микрофлорой и фауной. Без птиц лес погибнет, без насекомых исчезнут многие растения, без животных мы не получим мясо и пушнину, а также мед и лекарственное сырье. Здесь сосредоточен ценнейший генофонд пищевых и лекарственных растений.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8" name="Содержимое 7" descr="y_3d5c88b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988840"/>
            <a:ext cx="1956352" cy="22322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0"/>
            <a:ext cx="3008313" cy="7173416"/>
          </a:xfrm>
        </p:spPr>
        <p:txBody>
          <a:bodyPr>
            <a:noAutofit/>
          </a:bodyPr>
          <a:lstStyle/>
          <a:p>
            <a:r>
              <a:rPr lang="ru-RU" sz="2000" dirty="0"/>
              <a:t>В обогащении пищевого рациона человека немаловажную роль играют разнообразные дары леса – плоды, ягоды, орехи, грибы, травы, коренья, мед и другие. Пользоваться этими благами леса необходимо, так как лесные растения наиболее богаты витаминами, но пользоваться ими надо умело и в меру. Нельзя ломать ветки деревьев и кустарников, не повреждать кору и древесину, не вырывать с корнем грибы, цветы и растения.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Содержимое 4" descr="nature_450-cro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88640"/>
            <a:ext cx="4680520" cy="3024336"/>
          </a:xfrm>
        </p:spPr>
      </p:pic>
      <p:pic>
        <p:nvPicPr>
          <p:cNvPr id="1026" name="Picture 2" descr="C:\Documents and Settings\Администратор\Мои документы\Zelenoe-chudo-zemli03ust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460851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188640"/>
            <a:ext cx="3096343" cy="6264696"/>
          </a:xfrm>
        </p:spPr>
        <p:txBody>
          <a:bodyPr>
            <a:noAutofit/>
          </a:bodyPr>
          <a:lstStyle/>
          <a:p>
            <a:r>
              <a:rPr lang="ru-RU" sz="2400" dirty="0"/>
              <a:t>Бывая в лесу, на лоне природы, мы всегда должны помнить, что наше право - пользоваться ее благами, а наша святая обязанность – охранять ее, то есть пользоваться рационально, чтобы природа дарила радость и счастье, чтобы списки растений и животных в “Красной книге” не увеличивались, а наоборот, уменьшались.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Содержимое 4" descr="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2391200" cy="252028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188640"/>
            <a:ext cx="3312368" cy="6525344"/>
          </a:xfrm>
        </p:spPr>
        <p:txBody>
          <a:bodyPr>
            <a:noAutofit/>
          </a:bodyPr>
          <a:lstStyle/>
          <a:p>
            <a:pPr fontAlgn="base"/>
            <a:r>
              <a:rPr lang="ru-RU" sz="2400" dirty="0"/>
              <a:t>Чтобы лес приносил максимальную пользу необходимо, чтобы каждый посетитель леса не только использовал его дары, но и думал об их воспроизводстве, то есть соблюдал элементарные правила поведения в лесу. При пользовании богатств леса мы не должны своими действиями наносить непоправимый вред природе, а тем самым и себе.</a:t>
            </a:r>
          </a:p>
          <a:p>
            <a:pPr fontAlgn="base"/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Содержимое 4" descr="ceba0693e8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2422220" cy="28803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3" y="0"/>
            <a:ext cx="3024336" cy="6858000"/>
          </a:xfrm>
        </p:spPr>
        <p:txBody>
          <a:bodyPr>
            <a:noAutofit/>
          </a:bodyPr>
          <a:lstStyle/>
          <a:p>
            <a:r>
              <a:rPr lang="ru-RU" sz="2800" dirty="0"/>
              <a:t>Только бережное отношение к богатой кладовой нашего зеленого друга и рациональное использование пищевых продуктов леса, позволит сохранить природу и дары леса для грядущих поколений.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Содержимое 6" descr="a62cbc00878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04864"/>
            <a:ext cx="2160240" cy="23424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/>
              <a:t>Будем же друзьями природы, а не врагами!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1412776"/>
            <a:ext cx="3008313" cy="4691063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" name="Содержимое 6" descr="rus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716016" y="2132856"/>
            <a:ext cx="1872208" cy="2088242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332656"/>
            <a:ext cx="30963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Лес – это наше богатство и источник жизни на земле. Он дарит нам тенистую прохладу, сказочную красоту трав и цветов, волшебный и разноголосый </a:t>
            </a:r>
            <a:r>
              <a:rPr lang="ru-RU" sz="2000" dirty="0" smtClean="0">
                <a:hlinkClick r:id="rId3"/>
              </a:rPr>
              <a:t>мир звуков</a:t>
            </a:r>
            <a:r>
              <a:rPr lang="ru-RU" sz="2000" dirty="0" smtClean="0"/>
              <a:t>, упоительный кристальной чистоты воздух, а также целительный урожай своих деревьев и кустарников, трав и цветов. Дары леса – это огромный питательный и витаминный вклад природы в пищевой рацион человека.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3" y="260648"/>
            <a:ext cx="3168352" cy="6408712"/>
          </a:xfrm>
        </p:spPr>
        <p:txBody>
          <a:bodyPr>
            <a:noAutofit/>
          </a:bodyPr>
          <a:lstStyle/>
          <a:p>
            <a:r>
              <a:rPr lang="ru-RU" sz="1600" dirty="0"/>
              <a:t>В наш стремительный век каждому человеку необходимо общение с природой. Каждый, кто хоть однажды был в лесу, испытал на себе его животворящую силу. Отдых в лесу, в тени дубрав, среди зелени трав и душистых цветов снимает усталость и доставляет огромную радость. Поэтому не удивительно, что с каждым годом растет поток людей, проводящих свой досуг в лесу, возле речек, на полянах, опушках леса, где обычно произрастают наиболее ценные плодовые и лекарственные растения. Отдыхающие в лесу без меры собирают </a:t>
            </a:r>
            <a:r>
              <a:rPr lang="ru-RU" sz="1600" dirty="0">
                <a:hlinkClick r:id="rId2"/>
              </a:rPr>
              <a:t>грибы</a:t>
            </a:r>
            <a:r>
              <a:rPr lang="ru-RU" sz="1600" dirty="0"/>
              <a:t>, </a:t>
            </a:r>
            <a:r>
              <a:rPr lang="ru-RU" sz="1600" dirty="0">
                <a:hlinkClick r:id="rId3"/>
              </a:rPr>
              <a:t>плоды</a:t>
            </a:r>
            <a:r>
              <a:rPr lang="ru-RU" sz="1600" dirty="0"/>
              <a:t>, </a:t>
            </a:r>
            <a:r>
              <a:rPr lang="ru-RU" sz="1600" dirty="0">
                <a:hlinkClick r:id="rId4"/>
              </a:rPr>
              <a:t>ягоды</a:t>
            </a:r>
            <a:r>
              <a:rPr lang="ru-RU" sz="1600" dirty="0"/>
              <a:t> и растения, рубят деревья и кустарники, ухудшают воздушный и водный режим, то есть наносят природе непоправимый ущерб.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Содержимое 4" descr="0a18bde7741722f341fac4a2e49c6a2a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148064" y="2060848"/>
            <a:ext cx="1956352" cy="22322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3" y="188640"/>
            <a:ext cx="3168352" cy="6669360"/>
          </a:xfrm>
        </p:spPr>
        <p:txBody>
          <a:bodyPr>
            <a:noAutofit/>
          </a:bodyPr>
          <a:lstStyle/>
          <a:p>
            <a:r>
              <a:rPr lang="ru-RU" sz="2400" dirty="0"/>
              <a:t>Многие, собирая огромные охапки цветов, не задумываются над тем, что наносят вред природе, считая, что все самовоспроизведется. К сожалению это не так. Каждая </a:t>
            </a:r>
            <a:r>
              <a:rPr lang="ru-RU" sz="2400" dirty="0" smtClean="0"/>
              <a:t>поломанная </a:t>
            </a:r>
            <a:r>
              <a:rPr lang="ru-RU" sz="2400" dirty="0"/>
              <a:t>ветка, сорванный с корнями цветок или гриб не восстанавливается, а заболевает и приводит часто к гибели всего </a:t>
            </a:r>
            <a:r>
              <a:rPr lang="ru-RU" sz="2400" dirty="0" smtClean="0"/>
              <a:t>растения.</a:t>
            </a:r>
            <a:endParaRPr lang="ru-RU" sz="2400" dirty="0"/>
          </a:p>
        </p:txBody>
      </p:sp>
      <p:pic>
        <p:nvPicPr>
          <p:cNvPr id="5" name="Содержимое 4" descr="3572_f17i083apngcb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276872"/>
            <a:ext cx="1656184" cy="18927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188640"/>
            <a:ext cx="3368353" cy="6408712"/>
          </a:xfrm>
        </p:spPr>
        <p:txBody>
          <a:bodyPr>
            <a:noAutofit/>
          </a:bodyPr>
          <a:lstStyle/>
          <a:p>
            <a:r>
              <a:rPr lang="ru-RU" sz="2400" dirty="0"/>
              <a:t>Нередко по дороге в лес мы встречаем надпись: ”Лес – наше богатство, береги его”. Но мы не всегда задумываемся над этой фразой. Во все времена жизнь человека тесно была связана с лесом, в нем он находил убежище, пищу, строил жилище, лечебные растения возвращали ему жизнь. У природы он учился красоте и доброте.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Содержимое 4" descr="slider_2782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1728192" cy="205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0"/>
            <a:ext cx="3528392" cy="6656958"/>
          </a:xfrm>
        </p:spPr>
        <p:txBody>
          <a:bodyPr>
            <a:noAutofit/>
          </a:bodyPr>
          <a:lstStyle/>
          <a:p>
            <a:r>
              <a:rPr lang="ru-RU" sz="2000" dirty="0"/>
              <a:t>С ростом численности людей особенно активно шло наступление на лес, его </a:t>
            </a:r>
            <a:r>
              <a:rPr lang="ru-RU" sz="1800" dirty="0"/>
              <a:t>площади</a:t>
            </a:r>
            <a:r>
              <a:rPr lang="ru-RU" sz="2000" dirty="0"/>
              <a:t> резко сокращались, состояние земли как источника богатства ухудшалось. Последствия вмешательства человека не прошли бесследно, они изменили не только отдельные регионы, но и обширные территории. Катастрофическое уничтожение лесов привело к изменению климата, ухудшению состава воздуха и воды, засолению почвы, падению ее плодородия, исчезновению сотен растений и животных.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C:\Documents and Settings\Администратор\Мои документы\303961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1947857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11620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07505" y="188640"/>
            <a:ext cx="3024336" cy="6408712"/>
          </a:xfrm>
        </p:spPr>
        <p:txBody>
          <a:bodyPr>
            <a:noAutofit/>
          </a:bodyPr>
          <a:lstStyle/>
          <a:p>
            <a:r>
              <a:rPr lang="ru-RU" sz="2000" dirty="0"/>
              <a:t>На сегодня главной задачей охраны природы и в частности лесов является не потребительское отношение, а рациональное ее использование в сочетании с постоянным воспроизводством и преумножением. </a:t>
            </a:r>
            <a:r>
              <a:rPr lang="ru-RU" sz="2000" dirty="0">
                <a:hlinkClick r:id="rId2"/>
              </a:rPr>
              <a:t>Лес</a:t>
            </a:r>
            <a:r>
              <a:rPr lang="ru-RU" sz="2000" dirty="0"/>
              <a:t> – это не только древесина, это источник чистого воздуха и воды, а дары леса - кладовая пищевых продуктов и лекарственного сырья, источник здоровья.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" name="Содержимое 8" descr="100147175_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2187243" cy="23762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260648"/>
            <a:ext cx="3168353" cy="6192688"/>
          </a:xfrm>
        </p:spPr>
        <p:txBody>
          <a:bodyPr>
            <a:noAutofit/>
          </a:bodyPr>
          <a:lstStyle/>
          <a:p>
            <a:r>
              <a:rPr lang="ru-RU" sz="1600" dirty="0"/>
              <a:t>Известно, что 1 гектар леса способен отфильтровать в год 50-70 тонн пыли в воздухе. Кроме того, растения в процессе фотосинтеза ежегодно поглощают около 600 млрд. тонн углекислого газа и выделяют в атмосферу около 400 млрд. тонн свободного кислорода. В процессе газообмена растений в воздух, почву и воду попадает ряд летучих фитогенных соединений, убивающих возбудителей различных заболеваний у человека и животных. Поэтому воздух и </a:t>
            </a:r>
            <a:r>
              <a:rPr lang="ru-RU" sz="1600" dirty="0">
                <a:hlinkClick r:id="rId2"/>
              </a:rPr>
              <a:t>вода</a:t>
            </a:r>
            <a:r>
              <a:rPr lang="ru-RU" sz="1600" dirty="0"/>
              <a:t> в лесу в несколько раз чище, чем в поле, и в сотни раз чище, чем в городе. В лесу в 1 куб. м. воздуха в 50-100 раз меньше бактерий, чем в городской среде, вот поэтому леса и называют легкими планеты.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" name="Содержимое 5" descr="717d8de0498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916832"/>
            <a:ext cx="1911654" cy="216024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79513" y="332656"/>
            <a:ext cx="3096344" cy="5793507"/>
          </a:xfrm>
        </p:spPr>
        <p:txBody>
          <a:bodyPr>
            <a:noAutofit/>
          </a:bodyPr>
          <a:lstStyle/>
          <a:p>
            <a:r>
              <a:rPr lang="ru-RU" sz="2400" dirty="0"/>
              <a:t>Ежегодно 500 млн. автомашин планеты выбрасывают в воздух свыше 400 млн. тонн окиси углерода и около 100 млн. тонн разных углеводородов, поэтому становится очевидным, какую огромную работу производят наши леса по поддержанию чистоты воздушного бассейна планеты.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Содержимое 5" descr="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88840"/>
            <a:ext cx="2068913" cy="22322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706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лес и человек 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Будем же друзьями природы, а не врагами!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</cp:lastModifiedBy>
  <cp:revision>37</cp:revision>
  <dcterms:created xsi:type="dcterms:W3CDTF">2014-03-14T15:18:54Z</dcterms:created>
  <dcterms:modified xsi:type="dcterms:W3CDTF">2014-05-08T16:19:24Z</dcterms:modified>
</cp:coreProperties>
</file>