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7A5C-77A6-4DB2-A020-9AC3A5CC8878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AFC0-89A9-4D3A-AA79-041F6D2AA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0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7A5C-77A6-4DB2-A020-9AC3A5CC8878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AFC0-89A9-4D3A-AA79-041F6D2AA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32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7A5C-77A6-4DB2-A020-9AC3A5CC8878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AFC0-89A9-4D3A-AA79-041F6D2AA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927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7A5C-77A6-4DB2-A020-9AC3A5CC8878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AFC0-89A9-4D3A-AA79-041F6D2AA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87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7A5C-77A6-4DB2-A020-9AC3A5CC8878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AFC0-89A9-4D3A-AA79-041F6D2AA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540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7A5C-77A6-4DB2-A020-9AC3A5CC8878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AFC0-89A9-4D3A-AA79-041F6D2AA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19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7A5C-77A6-4DB2-A020-9AC3A5CC8878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AFC0-89A9-4D3A-AA79-041F6D2AA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64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7A5C-77A6-4DB2-A020-9AC3A5CC8878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AFC0-89A9-4D3A-AA79-041F6D2AA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58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7A5C-77A6-4DB2-A020-9AC3A5CC8878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AFC0-89A9-4D3A-AA79-041F6D2AA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8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7A5C-77A6-4DB2-A020-9AC3A5CC8878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AFC0-89A9-4D3A-AA79-041F6D2AA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93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7A5C-77A6-4DB2-A020-9AC3A5CC8878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AFC0-89A9-4D3A-AA79-041F6D2AA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27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B7A5C-77A6-4DB2-A020-9AC3A5CC8878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0AFC0-89A9-4D3A-AA79-041F6D2AA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09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7322" y="6431677"/>
            <a:ext cx="9144000" cy="45719"/>
          </a:xfrm>
        </p:spPr>
        <p:txBody>
          <a:bodyPr>
            <a:normAutofit fontScale="90000"/>
          </a:bodyPr>
          <a:lstStyle/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80411" y="902368"/>
            <a:ext cx="9144000" cy="5065294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методическое пособие</a:t>
            </a:r>
          </a:p>
          <a:p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«Играем и изучаем </a:t>
            </a:r>
          </a:p>
          <a:p>
            <a:r>
              <a:rPr lang="ru-RU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4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орожного</a:t>
            </a: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движения»</a:t>
            </a:r>
            <a:endParaRPr lang="ru-RU" sz="4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детей 6-7 лет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Матвеева Людмила Николаевна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ГБДОУ центр развития ребенка – детский сад № 38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Красносельского района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 - Петербурга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34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26" y="858420"/>
            <a:ext cx="10515600" cy="1812591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создать условия для формирования познавательных и творческих способностей детей.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273968"/>
            <a:ext cx="10964779" cy="39029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Расширить знания детей о назначении дорожных знаков: «Дети», «Пешеходный переход», «Въезд запрещен», «Пункт питания», «Пункт первой медицинской помощи», «Место отдыха».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Формировать умение отражать свои впечатления в продуктивных видах деятельности.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Формировать навыки правильного поведения на улице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Расширить представления о работе ДПС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54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26" y="403057"/>
            <a:ext cx="5518484" cy="413886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819" y="2162675"/>
            <a:ext cx="5895473" cy="442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26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105</Words>
  <Application>Microsoft Office PowerPoint</Application>
  <PresentationFormat>Широкоэкранный</PresentationFormat>
  <Paragraphs>13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Цель проекта – создать условия для формирования познавательных и творческих способностей детей.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</cp:revision>
  <dcterms:created xsi:type="dcterms:W3CDTF">2014-04-25T12:30:31Z</dcterms:created>
  <dcterms:modified xsi:type="dcterms:W3CDTF">2014-04-25T12:53:12Z</dcterms:modified>
</cp:coreProperties>
</file>