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8BA2-C50B-4E94-A83C-304088B4C2B8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47CB-8032-4DA9-91CB-4B2B1D3B8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ама\КАРТИНКИ\11445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7304856" cy="936104"/>
          </a:xfrm>
        </p:spPr>
        <p:txBody>
          <a:bodyPr>
            <a:normAutofit fontScale="77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Автор: ИВАЩЕНКО Л.П. </a:t>
            </a:r>
            <a:endParaRPr lang="ru-RU" sz="24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воспитатель ГБОУ </a:t>
            </a:r>
            <a:r>
              <a:rPr lang="ru-RU" sz="24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/с 762</a:t>
            </a:r>
          </a:p>
          <a:p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Г.Москвы</a:t>
            </a:r>
            <a:endParaRPr lang="ru-RU" sz="24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1" y="1556792"/>
            <a:ext cx="78488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5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ДОРОЖНОГО ДВИЖЕНИЯ</a:t>
            </a:r>
            <a:endParaRPr lang="ru-RU" sz="5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ПРАВИЛА ПЕШЕХОДА:</a:t>
            </a:r>
            <a:endParaRPr lang="ru-RU" sz="28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052736"/>
            <a:ext cx="7920880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bliqueTopRight"/>
            <a:lightRig rig="glow" dir="tl">
              <a:rot lat="0" lon="0" rev="5400000"/>
            </a:lightRig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Пешеходы должны двигаться по тротуару</a:t>
            </a:r>
          </a:p>
          <a:p>
            <a:endParaRPr lang="ru-RU" sz="2800" dirty="0" smtClean="0">
              <a:ln w="1841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переходе дороги, где есть светофор, нужно следить за сигналами светофора</a:t>
            </a:r>
          </a:p>
          <a:p>
            <a:endParaRPr lang="ru-RU" sz="2800" dirty="0" smtClean="0">
              <a:ln w="1841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Пешеходы должны переходить дорогу по пешеходному или подземному переходу</a:t>
            </a:r>
          </a:p>
          <a:p>
            <a:endParaRPr lang="ru-RU" sz="2800" dirty="0" smtClean="0">
              <a:ln w="1841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Переходить дорогу можно, только после того, как посмотришь в право и влево и убедившись, что все машины остановились, можно переходить дорогу</a:t>
            </a:r>
            <a:endParaRPr lang="ru-RU" sz="2800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дорога главн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5112568" cy="61926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903640" y="620688"/>
            <a:ext cx="32403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ДОРОГА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 обустроенная или приспособленная и используемая  для движения транспорта полоса земли.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3"/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3"/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3"/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3"/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ДОРОГА</a:t>
            </a:r>
            <a:r>
              <a:rPr lang="ru-RU" sz="2000" dirty="0" smtClean="0"/>
              <a:t>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Проезжая часть;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тротуар;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обочина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71770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060848"/>
            <a:ext cx="7488832" cy="4631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979712" y="0"/>
            <a:ext cx="5256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ПРОЕЗЖАЯ ЧАСТЬ </a:t>
            </a:r>
          </a:p>
          <a:p>
            <a:pPr algn="ctr"/>
            <a:r>
              <a:rPr lang="ru-RU" sz="28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часть дороги предназначенная </a:t>
            </a:r>
          </a:p>
          <a:p>
            <a:pPr algn="ctr"/>
            <a:r>
              <a:rPr lang="ru-RU" sz="28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движения транспорта</a:t>
            </a:r>
            <a:endParaRPr lang="ru-RU" sz="28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imag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340768"/>
            <a:ext cx="7560840" cy="5112568"/>
          </a:xfrm>
          <a:prstGeom prst="rect">
            <a:avLst/>
          </a:prstGeom>
          <a:ln w="1905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475656" y="62068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ПЕРЕКРЕСТОК</a:t>
            </a:r>
            <a:r>
              <a:rPr lang="ru-RU" sz="2400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 место пересечения дорог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477" y="404664"/>
            <a:ext cx="86740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ТРОТУАР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– часть дороги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предназначенная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для передвижения пешеходов 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04864"/>
            <a:ext cx="7200800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convex"/>
            <a:contourClr>
              <a:srgbClr val="C0C0C0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836712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ОБОЧИНА 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часть дороги, которая используется 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остановки транспорта 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иногда для движения пешеходов. </a:t>
            </a:r>
            <a:endParaRPr lang="ru-RU" sz="20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0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564904"/>
            <a:ext cx="6768752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5" name="Рисунок 4" descr="39038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72816"/>
            <a:ext cx="4571623" cy="4509120"/>
          </a:xfrm>
          <a:prstGeom prst="roundRect">
            <a:avLst>
              <a:gd name="adj" fmla="val 16667"/>
            </a:avLst>
          </a:prstGeom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563888" y="476673"/>
            <a:ext cx="5040560" cy="50475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perspectiveHeroicExtremeLeftFacing"/>
            <a:lightRig rig="soft" dir="tl">
              <a:rot lat="0" lon="0" rev="0"/>
            </a:lightRig>
          </a:scene3d>
          <a:sp3d>
            <a:bevelT w="165100" prst="coolSlant"/>
          </a:sp3d>
        </p:spPr>
        <p:txBody>
          <a:bodyPr wrap="square" rtlCol="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ДОРОЖНЫЕ ЗНАКИ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графические знаки, которые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предупреждают, 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дают приоритет,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запрещают,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указывают,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специальные,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сервисные,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информационные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0_6d56f_bcc3244a_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3600400" cy="56886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107950" dist="12700" dir="5400000" algn="ctr">
              <a:srgbClr val="000000"/>
            </a:outerShdw>
            <a:reflection blurRad="12700" stA="33000" endPos="28000" dist="5000" dir="5400000" sy="-100000" algn="bl" rotWithShape="0"/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067944" y="764704"/>
            <a:ext cx="4824536" cy="1261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Below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square" rtlCol="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СВЕТОФОР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 предназначен для регулирования движения </a:t>
            </a:r>
            <a:endParaRPr lang="ru-RU" sz="24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3366" y="2852936"/>
            <a:ext cx="4967106" cy="28931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perspectiveLeft"/>
            <a:lightRig rig="soft" dir="tl">
              <a:rot lat="0" lon="0" rev="0"/>
            </a:lightRig>
          </a:scene3d>
          <a:sp3d>
            <a:bevelT w="165100" prst="coolSlant"/>
          </a:sp3d>
        </p:spPr>
        <p:txBody>
          <a:bodyPr wrap="square" rtlCol="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СИГНАЛЫ СВЕТОФОРА:</a:t>
            </a:r>
          </a:p>
          <a:p>
            <a:endParaRPr lang="ru-RU" sz="28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КРАСНЫЙ - ЗАПРЕТ ДВИЖЕНИЮ</a:t>
            </a:r>
          </a:p>
          <a:p>
            <a:endParaRPr lang="ru-RU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ЖЕЛТЫЙ – ЗАПРЕТ ДВИЖЕНИЮ И ПРЕДУПРЕЖДЕНИЕ О ПРЕДСТОЯЩЕМ ВКЛЮЧЕНИИ ЗЕЛЕНОГО СИГНАЛА</a:t>
            </a:r>
          </a:p>
          <a:p>
            <a:endParaRPr lang="ru-RU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ЗЕЛЕНЫЙ – РАЗРЕШАЕТ  ДВИЖЕНИЕ</a:t>
            </a:r>
            <a:endParaRPr lang="ru-RU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9-009-Dvizhenie-na-dorogakh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5" y="404665"/>
            <a:ext cx="5832647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ПЕШЕХОДНЫЙ ПЕРЕХОД</a:t>
            </a:r>
          </a:p>
          <a:p>
            <a:pPr algn="ctr"/>
            <a:r>
              <a:rPr lang="ru-RU" sz="20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— специальная часть на проезжей части дороги, выделенная для перехода пешеходов на другую сторону улицы или дороги.</a:t>
            </a:r>
            <a:endParaRPr lang="ru-RU" sz="20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323528" y="2204864"/>
            <a:ext cx="7200800" cy="41946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5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 descr="peshehodniy pereh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2011" y="188640"/>
            <a:ext cx="2951989" cy="2213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205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н</vt:lpstr>
      <vt:lpstr>Слайд 5</vt:lpstr>
      <vt:lpstr>Слайд 6</vt:lpstr>
      <vt:lpstr>Слайд 7</vt:lpstr>
      <vt:lpstr>Слайд 8</vt:lpstr>
      <vt:lpstr>од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50</cp:revision>
  <dcterms:created xsi:type="dcterms:W3CDTF">2013-10-10T09:06:30Z</dcterms:created>
  <dcterms:modified xsi:type="dcterms:W3CDTF">2013-10-12T19:01:15Z</dcterms:modified>
</cp:coreProperties>
</file>