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6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4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06" r:id="rId69"/>
    <p:sldId id="324" r:id="rId70"/>
    <p:sldId id="325" r:id="rId71"/>
    <p:sldId id="326" r:id="rId72"/>
    <p:sldId id="327" r:id="rId73"/>
    <p:sldId id="328" r:id="rId74"/>
    <p:sldId id="364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913"/>
    <a:srgbClr val="FFE38B"/>
    <a:srgbClr val="EDEB93"/>
    <a:srgbClr val="EAF29C"/>
    <a:srgbClr val="FF0066"/>
    <a:srgbClr val="2F18B8"/>
    <a:srgbClr val="FF99FF"/>
    <a:srgbClr val="0099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54" autoAdjust="0"/>
    <p:restoredTop sz="94563" autoAdjust="0"/>
  </p:normalViewPr>
  <p:slideViewPr>
    <p:cSldViewPr>
      <p:cViewPr>
        <p:scale>
          <a:sx n="55" d="100"/>
          <a:sy n="55" d="100"/>
        </p:scale>
        <p:origin x="-90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2.xml"/><Relationship Id="rId3" Type="http://schemas.openxmlformats.org/officeDocument/2006/relationships/image" Target="../media/image2.jpeg"/><Relationship Id="rId7" Type="http://schemas.openxmlformats.org/officeDocument/2006/relationships/slide" Target="slide4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audio" Target="../media/audio2.wav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15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slide" Target="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2.xml"/><Relationship Id="rId4" Type="http://schemas.openxmlformats.org/officeDocument/2006/relationships/slide" Target="slide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&#1040;&#1076;&#1084;&#1080;&#1085;&#1080;&#1089;&#1090;&#1088;&#1072;&#1090;&#1086;&#1088;\&#1056;&#1072;&#1073;&#1086;&#1095;&#1080;&#1081;%20&#1089;&#1090;&#1086;&#1083;\&#1087;&#1088;&#1077;&#1079;&#1077;&#1085;&#1090;&#1072;&#1094;&#1080;&#1080;\&#1087;&#1090;&#1080;&#1095;&#1082;&#1072;%20&#1047;&#1080;&#1085;&#1072;\&#1087;&#1086;&#1089;&#1072;&#1076;&#1080;%20&#1087;&#1090;&#1080;&#1095;&#1082;&#1091;%20&#1085;&#1072;%20&#1076;&#1077;&#1088;&#1077;&#1074;&#1086;.ppt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slide" Target="slide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0.xml"/><Relationship Id="rId4" Type="http://schemas.openxmlformats.org/officeDocument/2006/relationships/slide" Target="slide5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ature.kz/images/photoalbum/album_9/brusnika10.jpg" TargetMode="Externa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79.xml"/><Relationship Id="rId4" Type="http://schemas.openxmlformats.org/officeDocument/2006/relationships/slide" Target="slide8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jpeg"/><Relationship Id="rId4" Type="http://schemas.openxmlformats.org/officeDocument/2006/relationships/image" Target="../media/image14.jpe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2.xml"/><Relationship Id="rId5" Type="http://schemas.openxmlformats.org/officeDocument/2006/relationships/image" Target="../media/image70.jpeg"/><Relationship Id="rId4" Type="http://schemas.openxmlformats.org/officeDocument/2006/relationships/image" Target="../media/image69.jpe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7" Type="http://schemas.openxmlformats.org/officeDocument/2006/relationships/audio" Target="../media/audio2.wav"/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74.jpeg"/><Relationship Id="rId4" Type="http://schemas.openxmlformats.org/officeDocument/2006/relationships/image" Target="../media/image7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7" Type="http://schemas.openxmlformats.org/officeDocument/2006/relationships/audio" Target="../media/audio2.wav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78.jpeg"/><Relationship Id="rId4" Type="http://schemas.openxmlformats.org/officeDocument/2006/relationships/image" Target="../media/image77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7" Type="http://schemas.openxmlformats.org/officeDocument/2006/relationships/audio" Target="../media/audio2.wav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77.jpeg"/><Relationship Id="rId4" Type="http://schemas.openxmlformats.org/officeDocument/2006/relationships/image" Target="../media/image81.jpeg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71.jpeg"/><Relationship Id="rId7" Type="http://schemas.openxmlformats.org/officeDocument/2006/relationships/slide" Target="slide62.xml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83.jpeg"/><Relationship Id="rId4" Type="http://schemas.openxmlformats.org/officeDocument/2006/relationships/image" Target="../media/image81.jpe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86.jpe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jpeg"/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89.jpe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jpeg"/><Relationship Id="rId7" Type="http://schemas.openxmlformats.org/officeDocument/2006/relationships/audio" Target="../media/audio1.wav"/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62.xml"/><Relationship Id="rId4" Type="http://schemas.openxmlformats.org/officeDocument/2006/relationships/image" Target="../media/image92.jpe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jpeg"/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jpeg"/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jpeg"/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jpeg"/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jpeg"/><Relationship Id="rId2" Type="http://schemas.openxmlformats.org/officeDocument/2006/relationships/image" Target="../media/image9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UFO3VCACUPGGWCA6163V3CA97QHSTCAGF50OUCAN06A3SCANDW30ICARAC8VQCAQTWDU3CAOJ21WSCAOWK2TSCA12NY2ZCA1PRBXNCAFV6H2MCAUXR2JUCAE8GTMYCAAHFW9MCAEKQD48CA333BQ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071678"/>
            <a:ext cx="2000264" cy="2428892"/>
          </a:xfrm>
          <a:prstGeom prst="rect">
            <a:avLst/>
          </a:prstGeom>
        </p:spPr>
      </p:pic>
      <p:pic>
        <p:nvPicPr>
          <p:cNvPr id="6" name="Рисунок 5" descr="E5UUS4CA7K87GYCASVX7VPCALA6JBSCAQ629OOCA1ZNFVACABZTC4DCAOHYUIKCA0ZD509CAGYTPAVCAMWQ0QECA4JLMFDCAWZE7VBCAW5ZU39CAKP9BX6CAVF21O3CAUKJ5R7CA2LSGRYCAWNI5F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142984"/>
            <a:ext cx="1571636" cy="1571612"/>
          </a:xfrm>
          <a:prstGeom prst="rect">
            <a:avLst/>
          </a:prstGeom>
        </p:spPr>
      </p:pic>
      <p:pic>
        <p:nvPicPr>
          <p:cNvPr id="7" name="Рисунок 6" descr="EW7BZ2CAH8VDR1CAHZHX0MCAGHB3ANCA2UDX45CAD5SQU8CAA04V4NCABYF16RCAAKNZ4TCA8OYU8FCA0QESP9CA4G5AW1CAIHE7JQCAOPCKZ6CAC2658ACABE9TCYCAYOEI10CAQHYSY6CA3HO6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357694"/>
            <a:ext cx="2071702" cy="1785950"/>
          </a:xfrm>
          <a:prstGeom prst="rect">
            <a:avLst/>
          </a:prstGeom>
        </p:spPr>
      </p:pic>
      <p:pic>
        <p:nvPicPr>
          <p:cNvPr id="8" name="Рисунок 7" descr="YJ2XYDCAUNKYIKCAJ85KLZCASZ1VX5CA8J5SEFCAMZWONNCAF7XPA3CAWG8PCDCADH5BAECA9F1U0XCAWBCLQ5CAR694VSCAWVG9I3CAU1D46BCA4JXXSJCA7YVARSCAYEPFSSCAAAEHI4CALD452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1071546"/>
            <a:ext cx="2928928" cy="1785926"/>
          </a:xfrm>
          <a:prstGeom prst="rect">
            <a:avLst/>
          </a:prstGeom>
        </p:spPr>
      </p:pic>
      <p:pic>
        <p:nvPicPr>
          <p:cNvPr id="9" name="Рисунок 8" descr="6VMHA2CAOCTON3CA6V3U39CAQ8KIR6CA1LJDJYCAWPTI6SCA22WV42CAYOOMU5CAF8HSLECAE1MNXNCA0IQLITCAW9VP42CAIR654XCART65CLCADOF6Y5CAXB4V6ZCAZNEBTJCAOI5OG0CAQG207Z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3929066"/>
            <a:ext cx="1730360" cy="1785950"/>
          </a:xfrm>
          <a:prstGeom prst="rect">
            <a:avLst/>
          </a:prstGeom>
        </p:spPr>
      </p:pic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357158" y="1071546"/>
            <a:ext cx="2928958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7" action="ppaction://hlinksldjump" highlightClick="1"/>
          </p:cNvPr>
          <p:cNvSpPr/>
          <p:nvPr/>
        </p:nvSpPr>
        <p:spPr>
          <a:xfrm>
            <a:off x="714348" y="4357694"/>
            <a:ext cx="207170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8" action="ppaction://hlinksldjump" highlightClick="1"/>
          </p:cNvPr>
          <p:cNvSpPr/>
          <p:nvPr/>
        </p:nvSpPr>
        <p:spPr>
          <a:xfrm>
            <a:off x="6286512" y="1142984"/>
            <a:ext cx="1643074" cy="1571636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3357562"/>
            <a:ext cx="2169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кухня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0"/>
            <a:ext cx="2960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занятия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32380" y="214290"/>
            <a:ext cx="4511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путешествие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715016"/>
            <a:ext cx="4441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развлечения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Управляющая кнопка: настраиваемая 17">
            <a:hlinkClick r:id="rId9" action="ppaction://hlinksldjump" highlightClick="1"/>
          </p:cNvPr>
          <p:cNvSpPr/>
          <p:nvPr/>
        </p:nvSpPr>
        <p:spPr>
          <a:xfrm>
            <a:off x="6429388" y="3929066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1357298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214311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1714488"/>
            <a:ext cx="135732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357298"/>
            <a:ext cx="221457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20" y="3071810"/>
            <a:ext cx="214314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12" y="4071942"/>
            <a:ext cx="2643206" cy="24288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429132"/>
            <a:ext cx="4214842" cy="1714512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500042"/>
            <a:ext cx="229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большой круг!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72066" y="5000636"/>
            <a:ext cx="714380" cy="15001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57356" y="1000108"/>
            <a:ext cx="1000132" cy="9286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42910" y="1357298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1857356" y="1000108"/>
            <a:ext cx="1000132" cy="97097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500298" y="2143116"/>
            <a:ext cx="1428760" cy="5715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4286248" y="1714488"/>
            <a:ext cx="135732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643702" y="1357298"/>
            <a:ext cx="2214578" cy="20002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3000372"/>
            <a:ext cx="2143140" cy="100013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4429132"/>
            <a:ext cx="421484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5072066" y="5000636"/>
            <a:ext cx="785818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6286512" y="4071942"/>
            <a:ext cx="2643206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1357298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214311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1714488"/>
            <a:ext cx="135732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357298"/>
            <a:ext cx="221457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20" y="3071810"/>
            <a:ext cx="214314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12" y="4071942"/>
            <a:ext cx="2643206" cy="24288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429132"/>
            <a:ext cx="4214842" cy="1714512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5786" y="500042"/>
            <a:ext cx="359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маленький прямоугольник!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72066" y="5000636"/>
            <a:ext cx="714380" cy="15001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57356" y="1000108"/>
            <a:ext cx="1000132" cy="9286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42910" y="1357298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1857356" y="1000108"/>
            <a:ext cx="1000132" cy="97097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2500298" y="2143116"/>
            <a:ext cx="1428760" cy="5715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4357686" y="1714488"/>
            <a:ext cx="135732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643702" y="1357298"/>
            <a:ext cx="2214578" cy="20002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3000372"/>
            <a:ext cx="2143140" cy="100013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4429132"/>
            <a:ext cx="421484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5072066" y="5000636"/>
            <a:ext cx="785818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286512" y="4071942"/>
            <a:ext cx="2643206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876"/>
            <a:ext cx="5000660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5857892"/>
            <a:ext cx="5429288" cy="142876"/>
          </a:xfrm>
          <a:prstGeom prst="rect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714752"/>
            <a:ext cx="214314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15338" y="6000768"/>
            <a:ext cx="214314" cy="571504"/>
          </a:xfrm>
          <a:prstGeom prst="rect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6000768"/>
            <a:ext cx="214314" cy="571504"/>
          </a:xfrm>
          <a:prstGeom prst="rect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714752"/>
            <a:ext cx="214314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07207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714348" y="428604"/>
            <a:ext cx="3869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какой лавке сидит больше кошек?</a:t>
            </a:r>
            <a:endParaRPr lang="ru-RU" dirty="0"/>
          </a:p>
        </p:txBody>
      </p:sp>
      <p:sp>
        <p:nvSpPr>
          <p:cNvPr id="35" name="Управляющая кнопка: настраиваемая 34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0" y="2500306"/>
            <a:ext cx="5214942" cy="2000264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настраиваемая 35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3428992" y="4857736"/>
            <a:ext cx="5715008" cy="2000264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071678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357694"/>
            <a:ext cx="64294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14282" y="3500438"/>
            <a:ext cx="3214710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43372" y="5786454"/>
            <a:ext cx="3857652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1472" y="642918"/>
            <a:ext cx="438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какой клумбе выросло меньше цветов?</a:t>
            </a:r>
            <a:endParaRPr lang="ru-RU" dirty="0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4071934" y="4357694"/>
            <a:ext cx="3929090" cy="164307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214282" y="2071678"/>
            <a:ext cx="3214710" cy="164307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0100" y="550070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643182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0" y="3429000"/>
            <a:ext cx="6357950" cy="214314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6215082"/>
            <a:ext cx="7072330" cy="214314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1472" y="642918"/>
            <a:ext cx="6096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 какой полянке выросло больше  грибов?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Управляющая кнопка: настраиваемая 23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1785918" y="5143512"/>
            <a:ext cx="7358082" cy="142876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0" y="2428868"/>
            <a:ext cx="6572264" cy="142876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3143272" cy="1857388"/>
          </a:xfrm>
          <a:prstGeom prst="rect">
            <a:avLst/>
          </a:prstGeom>
          <a:solidFill>
            <a:srgbClr val="EAF2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3643314"/>
            <a:ext cx="3143272" cy="1857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642918"/>
            <a:ext cx="3143272" cy="18573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928694" cy="642942"/>
          </a:xfrm>
          <a:prstGeom prst="actionButtonBlan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928670"/>
            <a:ext cx="235286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Длинное - короткое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428596" y="642918"/>
            <a:ext cx="3143272" cy="185738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928926" y="3643314"/>
            <a:ext cx="3143272" cy="185738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1000108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замки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786190"/>
            <a:ext cx="203780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Начало- середина- конец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5500694" y="642918"/>
            <a:ext cx="3143272" cy="185738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2928926" y="3643314"/>
            <a:ext cx="3143272" cy="185738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D5N0HCAO9VI0HCAA23BS4CAKR0VYPCAATFPLECA9Z96M7CAI0VQXICAHAF5E0CA2X02T3CAH0TI16CAVF7LCKCAGW6I6GCALLB9MUCAN01X90CAZMRV19CAAJ5DBXCAQ13103CAI3PBPGCAEZUSX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86124"/>
            <a:ext cx="2571768" cy="2286016"/>
          </a:xfrm>
          <a:prstGeom prst="rect">
            <a:avLst/>
          </a:prstGeom>
        </p:spPr>
      </p:pic>
      <p:pic>
        <p:nvPicPr>
          <p:cNvPr id="3" name="Рисунок 2" descr="E03E6CCAULD0MWCA2XOK48CAKK8LO7CAQK9YN3CA40J2NZCA7Z4X2MCA90R4ROCAJY7LHECAV8S8B5CAOHE9WECADUTRXFCA9VWTWYCA9JW838CARTGGP4CA2PYK0OCA1VOWSPCABTH0MRCA01RL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786190"/>
            <a:ext cx="3497600" cy="1475620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428596" y="2928934"/>
            <a:ext cx="3714776" cy="328614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5143504" y="2928934"/>
            <a:ext cx="3714776" cy="328614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857232"/>
            <a:ext cx="474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Найди короткое слово!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4660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Найди длинное слово!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429000"/>
            <a:ext cx="2749560" cy="2351094"/>
          </a:xfrm>
          <a:prstGeom prst="rect">
            <a:avLst/>
          </a:prstGeom>
        </p:spPr>
      </p:pic>
      <p:pic>
        <p:nvPicPr>
          <p:cNvPr id="4" name="Рисунок 3" descr="W9T6XHCAUVTRB0CAXW67HVCA0M0065CA42DQ31CAERU1KXCAVDIE0YCABLGNUUCA608WD0CAD4CZESCAF83716CAL6QFVQCABN53HQCA5ZSXIHCANP7TBHCAO23C4ECAH5E3UJCA4V8IAFCAYFS6Q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357562"/>
            <a:ext cx="3571868" cy="2571768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571472" y="3214686"/>
            <a:ext cx="3857652" cy="292895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5072066" y="3214686"/>
            <a:ext cx="3857652" cy="292895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7"/>
            <a:ext cx="4744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Найди короткое слово!</a:t>
            </a:r>
          </a:p>
          <a:p>
            <a:endParaRPr lang="ru-RU" sz="3600" dirty="0"/>
          </a:p>
        </p:txBody>
      </p:sp>
      <p:pic>
        <p:nvPicPr>
          <p:cNvPr id="3" name="Рисунок 2" descr="CQUMJHCAH6PVU3CAEK177SCAF3MPMBCAVUYCKKCAK8REZVCAKUT9ACCAOM3A7JCAJD10DDCAV9OURECAUX3PFSCABPA0RSCAKYKOXGCAF3QDN7CABBCE44CA2DZWKBCAKQYJE9CA8J3WHDCAR3VC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71810"/>
            <a:ext cx="3197542" cy="2857496"/>
          </a:xfrm>
          <a:prstGeom prst="rect">
            <a:avLst/>
          </a:prstGeom>
        </p:spPr>
      </p:pic>
      <p:pic>
        <p:nvPicPr>
          <p:cNvPr id="4" name="Рисунок 3" descr="AHZLDXCAGG14KSCAR5QEN8CANR2QXICAYD9ZPWCAYO5CYMCAQEH4VPCA0LPVA6CARLL5KVCASCXHQACA8O34M7CANVUQT9CAYH61CNCADFXNJYCA68WAJXCA5SCURACA4Y3DKUCA8K49XRCAU8UQ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071810"/>
            <a:ext cx="3000396" cy="2823224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5572132" y="3071810"/>
            <a:ext cx="3143272" cy="278608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571472" y="3143248"/>
            <a:ext cx="3143272" cy="278608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490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Определи первый звук в слове и посели его в замок!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000636"/>
            <a:ext cx="1528766" cy="149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настраиваемая 4">
            <a:hlinkClick r:id="" action="ppaction://noaction" highlightClick="1">
              <a:snd r:embed="rId4" name="chimes.wav" builtIn="1"/>
            </a:hlinkClick>
          </p:cNvPr>
          <p:cNvSpPr/>
          <p:nvPr/>
        </p:nvSpPr>
        <p:spPr>
          <a:xfrm>
            <a:off x="500034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>
              <a:snd r:embed="rId5" name="applause.wav" builtIn="1"/>
            </a:hlinkClick>
          </p:cNvPr>
          <p:cNvSpPr/>
          <p:nvPr/>
        </p:nvSpPr>
        <p:spPr>
          <a:xfrm>
            <a:off x="6858016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RDFVYYCAF5QZIOCAC8MMJNCA3T28F9CAKK15RPCAL22LLLCAD0Q9COCAXUXGZVCA1H77MECASWD1KKCAAN7MQ8CANF3OMDCAN8I9BJCA7NAUDXCAFUYCWGCAKLC9N5CA2XK05OCA5S5R86CAG7IZ7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8860" y="1428736"/>
            <a:ext cx="4071966" cy="285751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6715140" y="4286256"/>
            <a:ext cx="1785950" cy="1500198"/>
          </a:xfrm>
          <a:prstGeom prst="actionButtonBlank">
            <a:avLst/>
          </a:prstGeom>
          <a:gradFill>
            <a:gsLst>
              <a:gs pos="29000">
                <a:srgbClr val="2F18B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1643050"/>
            <a:ext cx="1785950" cy="1500198"/>
          </a:xfrm>
          <a:prstGeom prst="actionButtonBlank">
            <a:avLst/>
          </a:prstGeom>
          <a:gradFill flip="none" rotWithShape="1">
            <a:gsLst>
              <a:gs pos="9000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0"/>
            <a:ext cx="29289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веселыезадачки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9197" y="3143248"/>
            <a:ext cx="302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граматей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1785918" y="1643050"/>
            <a:ext cx="1785950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rId2" action="ppaction://hlinksldjump" highlightClick="1"/>
          </p:cNvPr>
          <p:cNvSpPr/>
          <p:nvPr/>
        </p:nvSpPr>
        <p:spPr>
          <a:xfrm>
            <a:off x="6715140" y="4286256"/>
            <a:ext cx="1785950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357158" y="5857892"/>
            <a:ext cx="928694" cy="785818"/>
          </a:xfrm>
          <a:prstGeom prst="actionButtonBlank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490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Определи первый звук в слове и посели его в замок!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500034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5000636"/>
            <a:ext cx="1528766" cy="149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Управляющая кнопка: настраиваемая 9">
            <a:hlinkClick r:id="" action="ppaction://hlinkshowjump?jump=nextslide" highlightClick="1">
              <a:snd r:embed="rId5" name="applause.wav" builtIn="1"/>
            </a:hlinkClick>
          </p:cNvPr>
          <p:cNvSpPr/>
          <p:nvPr/>
        </p:nvSpPr>
        <p:spPr>
          <a:xfrm>
            <a:off x="6858016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YAAJA4CANMV07CCAUOJYB2CAAA6E3XCA0VOS0VCA5TL04YCAGZ2MU5CA9CWW0NCAPWIKFLCAS9W07FCATA0JCGCAJHWGAFCA3KW361CAG4C64ICA04BGRACAQDW6I1CAYCV9TOCA54EZJWCAVHNB3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1357298"/>
            <a:ext cx="4071966" cy="328614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Определи первый звук в слове и посели его в замок!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настраиваемая 5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500034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5000636"/>
            <a:ext cx="1528766" cy="149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6858016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KY9AD0CAPIEQS3CADO9JB0CA5I0FORCAAX8GKLCAQVANY1CAR2KXYSCA0RVAXNCA5OE59UCALO0A1GCASCBCN2CACE0TSMCARMU00SCA9Y5FILCADGJZGDCAC6IAU5CAY46K66CA63BXAOCA6Z6K1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1285860"/>
            <a:ext cx="4000528" cy="314327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Определи первый звук в слове и посели его в замок!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настраиваемая 5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500034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5000636"/>
            <a:ext cx="1528766" cy="149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rId5" action="ppaction://hlinksldjump" highlightClick="1">
              <a:snd r:embed="rId6" name="applause.wav" builtIn="1"/>
            </a:hlinkClick>
          </p:cNvPr>
          <p:cNvSpPr/>
          <p:nvPr/>
        </p:nvSpPr>
        <p:spPr>
          <a:xfrm>
            <a:off x="6858016" y="4714884"/>
            <a:ext cx="1785950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O4P8ICA8S6QFNCAFZ86BDCAEH5SLZCAJLR8ULCAJROTIOCA3Y7FMZCABFI261CAZGQTQYCABJ13KXCAZNRMC8CAA2AZRQCAC83WTGCA8OAP8HCA72CKYSCA7OJREFCA7E0EO0CAKQPRSWCAIDXMI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298" y="1071546"/>
            <a:ext cx="4286280" cy="35004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/>
          </p:cNvPr>
          <p:cNvSpPr/>
          <p:nvPr/>
        </p:nvSpPr>
        <p:spPr>
          <a:xfrm>
            <a:off x="2357422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3857620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5357818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28572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Определи место заданного звука в слове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357298"/>
            <a:ext cx="164307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Рисунок 9" descr="KJELP3CAV3R0NRCAMNQOMYCAJXOHAYCAW4A1KUCAEBP5I2CAA77BRVCA2W5AVPCA8WVHL1CAZ37FXUCAVH2LILCAZ3C0WYCAA0I3JNCA1VABNECAJDDDEWCAW5F1VCCA9OQFEJCA51QNXPCAVD0VZ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785926"/>
            <a:ext cx="3863934" cy="2214578"/>
          </a:xfrm>
          <a:prstGeom prst="rect">
            <a:avLst/>
          </a:prstGeom>
        </p:spPr>
      </p:pic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2357422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4" name="chimes.wav" builtIn="1"/>
            </a:hlinkClick>
          </p:cNvPr>
          <p:cNvSpPr/>
          <p:nvPr/>
        </p:nvSpPr>
        <p:spPr>
          <a:xfrm>
            <a:off x="3929058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4" name="chimes.wav" builtIn="1"/>
            </a:hlinkClick>
          </p:cNvPr>
          <p:cNvSpPr/>
          <p:nvPr/>
        </p:nvSpPr>
        <p:spPr>
          <a:xfrm>
            <a:off x="5429256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/>
          </p:cNvPr>
          <p:cNvSpPr/>
          <p:nvPr/>
        </p:nvSpPr>
        <p:spPr>
          <a:xfrm>
            <a:off x="2357422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3857620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5357818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285728"/>
            <a:ext cx="73681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Определи место заданного звука в слове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1460656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20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Рисунок 8" descr="UC2Y1BCAVP6X88CA7QG7F1CA3RO2DLCAYD9AT0CASD9W8ZCAQIOIMZCAHT4999CAODGG6NCAEBKMR4CA17R81BCAQUGC0GCA9NXOHKCA2VZYMRCADUE002CAF26WUDCACWJOQBCAGX52KHCAIUAM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000108"/>
            <a:ext cx="4495472" cy="4071966"/>
          </a:xfrm>
          <a:prstGeom prst="rect">
            <a:avLst/>
          </a:prstGeom>
        </p:spPr>
      </p:pic>
      <p:sp>
        <p:nvSpPr>
          <p:cNvPr id="10" name="Управляющая кнопка: настраиваемая 9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2357422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3929058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5429256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/>
          </p:cNvPr>
          <p:cNvSpPr/>
          <p:nvPr/>
        </p:nvSpPr>
        <p:spPr>
          <a:xfrm>
            <a:off x="2357422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3857620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5357818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73681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Определи место заданного звука в слове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00174"/>
            <a:ext cx="159531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20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62SECBCA9OAL4PCADHG54YCAICT9MSCAK8JKB9CA2NN5B3CAZ2WO3OCASY8GWACA16KSINCAWAB6Q3CAYYA6IICAPHVAMZCAI0CEB0CAMB4I5ZCA11P53PCASRTLSTCAVMBPX8CAAPM1G7CA6U8B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00174"/>
            <a:ext cx="3385014" cy="3385014"/>
          </a:xfrm>
          <a:prstGeom prst="rect">
            <a:avLst/>
          </a:prstGeom>
        </p:spPr>
      </p:pic>
      <p:sp>
        <p:nvSpPr>
          <p:cNvPr id="8" name="Управляющая кнопка: настраиваемая 7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2357422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3929058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5429256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noaction" highlightClick="1"/>
          </p:cNvPr>
          <p:cNvSpPr/>
          <p:nvPr/>
        </p:nvSpPr>
        <p:spPr>
          <a:xfrm>
            <a:off x="2357422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3857620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5357818" y="5429264"/>
            <a:ext cx="1500198" cy="1214446"/>
          </a:xfrm>
          <a:prstGeom prst="actionButtonBlank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73681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Определи место заданного звука в слове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714488"/>
            <a:ext cx="1635384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20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1HCLNOCA2BLFC8CAWOMCL6CAFOMKYQCA9BBGL0CA15CTRICA65WI6SCAAFIV7UCAL9WR0OCAQV8RQ3CAPPGNKXCAVUIAYRCA2128Q7CAKB2UXSCAHTNZE2CAP5F2K2CAEI09M8CA9T36DOCAM5ZV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428736"/>
            <a:ext cx="4014814" cy="3071834"/>
          </a:xfrm>
          <a:prstGeom prst="rect">
            <a:avLst/>
          </a:prstGeom>
        </p:spPr>
      </p:pic>
      <p:sp>
        <p:nvSpPr>
          <p:cNvPr id="9" name="Управляющая кнопка: настраиваемая 8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2357422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3929058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5429256" y="5429264"/>
            <a:ext cx="1428760" cy="114300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928670"/>
            <a:ext cx="3214710" cy="242889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4000504"/>
            <a:ext cx="3214710" cy="24288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928670"/>
            <a:ext cx="3214710" cy="2428892"/>
          </a:xfrm>
          <a:prstGeom prst="rect">
            <a:avLst/>
          </a:prstGeom>
          <a:solidFill>
            <a:srgbClr val="EAF2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357158" y="5715016"/>
            <a:ext cx="1071570" cy="71438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714488"/>
            <a:ext cx="2993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Картинка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285860"/>
            <a:ext cx="28236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Скажи ласково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786322"/>
            <a:ext cx="2613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Опиши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857224" y="928670"/>
            <a:ext cx="3214710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4" action="ppaction://hlinksldjump" highlightClick="1"/>
          </p:cNvPr>
          <p:cNvSpPr/>
          <p:nvPr/>
        </p:nvSpPr>
        <p:spPr>
          <a:xfrm>
            <a:off x="3000364" y="4000504"/>
            <a:ext cx="3214710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5" action="ppaction://hlinksldjump" highlightClick="1"/>
          </p:cNvPr>
          <p:cNvSpPr/>
          <p:nvPr/>
        </p:nvSpPr>
        <p:spPr>
          <a:xfrm>
            <a:off x="4857752" y="928670"/>
            <a:ext cx="3214710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E7NVZCAT5ZU5QCACNLGUJCA1H70RZCA22E9T3CA19O1N2CAC6SQX9CAXMKNRYCAYP5SJTCAD7EAONCAAL9FIRCALMYD1DCALKHQAJCAOWF0TJCAIORRCKCA3F52YECA7UODU9CAL7OUKWCART13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6429420" cy="4291853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357298"/>
            <a:ext cx="1071570" cy="8572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Управляющая кнопка: настраиваемая 4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6715140" y="5643578"/>
            <a:ext cx="928694" cy="71438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7NVZCAT5ZU5QCACNLGUJCA1H70RZCA22E9T3CA19O1N2CAC6SQX9CAXMKNRYCAYP5SJTCAD7EAONCAAL9FIRCALMYD1DCALKHQAJCAOWF0TJCAIORRCKCA3F52YECA7UODU9CAL7OUKWCART13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6429420" cy="4291853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736"/>
            <a:ext cx="1210243" cy="8572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Управляющая кнопка: настраиваемая 3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4000496" y="4500570"/>
            <a:ext cx="1357322" cy="71438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642918"/>
            <a:ext cx="3857652" cy="2357454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4282" y="3429000"/>
            <a:ext cx="4071966" cy="235745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929190" y="642918"/>
            <a:ext cx="3929090" cy="2357454"/>
          </a:xfrm>
          <a:prstGeom prst="ellipse">
            <a:avLst/>
          </a:prstGeom>
          <a:solidFill>
            <a:srgbClr val="FFE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3175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задачки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1285860"/>
            <a:ext cx="27302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фигуры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071942"/>
            <a:ext cx="3857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сравнилка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00034" y="1285860"/>
            <a:ext cx="3214710" cy="107157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428596" y="4071942"/>
            <a:ext cx="3643338" cy="107157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5214942" y="1285860"/>
            <a:ext cx="3357586" cy="107157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>
          <a:xfrm>
            <a:off x="357158" y="5857892"/>
            <a:ext cx="928694" cy="785818"/>
          </a:xfrm>
          <a:prstGeom prst="actionButtonBlan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14876" y="3429000"/>
            <a:ext cx="4071966" cy="235745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4143380"/>
            <a:ext cx="2261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птичка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Управляющая кнопка: настраиваемая 15">
            <a:hlinkClick r:id="rId6" action="ppaction://hlinkpres?slideindex=1&amp;slidetitle=Слайд 1" highlightClick="1"/>
          </p:cNvPr>
          <p:cNvSpPr/>
          <p:nvPr/>
        </p:nvSpPr>
        <p:spPr>
          <a:xfrm>
            <a:off x="4929190" y="4071942"/>
            <a:ext cx="3643338" cy="107157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7NVZCAT5ZU5QCACNLGUJCA1H70RZCA22E9T3CA19O1N2CAC6SQX9CAXMKNRYCAYP5SJTCAD7EAONCAAL9FIRCALMYD1DCALKHQAJCAOWF0TJCAIORRCKCA3F52YECA7UODU9CAL7OUKWCART13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6429420" cy="4291853"/>
          </a:xfrm>
          <a:prstGeom prst="rect">
            <a:avLst/>
          </a:prstGeom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357298"/>
            <a:ext cx="1000132" cy="9239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Управляющая кнопка: настраиваемая 3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2500298" y="4643446"/>
            <a:ext cx="500066" cy="50006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7NVZCAT5ZU5QCACNLGUJCA1H70RZCA22E9T3CA19O1N2CAC6SQX9CAXMKNRYCAYP5SJTCAD7EAONCAAL9FIRCALMYD1DCALKHQAJCAOWF0TJCAIORRCKCA3F52YECA7UODU9CAL7OUKWCART13M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357430"/>
            <a:ext cx="6429420" cy="4291853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500174"/>
            <a:ext cx="1000132" cy="79058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Управляющая кнопка: настраиваемая 3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5572132" y="5500702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500042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Назови ласково!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XK4NRKCADGQHT3CAMO1M4FCA3144M0CANKA6GYCAJ56NR2CAXQGRKLCARQE713CAYZCTD3CABSEQYJCAPWA2SNCAOTSJE7CA5Z879VCAXXJJCICAX649J3CASPRLYCCAP21G76CAHL8J8HCAWXJP7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285860"/>
            <a:ext cx="3520852" cy="4929198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571472" y="5572140"/>
            <a:ext cx="1571636" cy="85725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P27A6CAXJ5OLYCAONA2R6CA8UB7POCA0I4NSGCAUVS0PICACW4KQTCAEJ5LBKCASF6QSBCAGZD653CABKV56LCA801VFYCA61Q3RYCA9NRTPLCAN73IXWCAKXVQJICACASLIKCA1XFS57CAK8O0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000108"/>
            <a:ext cx="5572132" cy="4929222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71472" y="5572140"/>
            <a:ext cx="1571636" cy="85725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XLFSGVCANZFJOTCAX53F3ACA6016KZCAWW4QTNCAXYAYABCA5EYGLSCASJ1A81CAB5R5D2CAC5JLPZCA2SVSCSCAPXUTHQCAXVGA2ECAJ1I8TPCAZJ0VEQCAWAULIXCAXV7SEICAU5TXFYCAO5TJP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357298"/>
            <a:ext cx="4664575" cy="4357694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571472" y="5572140"/>
            <a:ext cx="1571636" cy="85725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NVG39CAC7WP0PCAX5XXULCA0XPO67CA4Q0O4SCAURNICFCA19NUBQCAFIY8EVCA6RGUAVCAJLBQ0DCA9GJEY4CABM4SUYCAWODDD9CAZ607GJCAUG7OCHCAPV9EK1CAN4DA22CA2EJZNWCA58EX4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785926"/>
            <a:ext cx="5143536" cy="3943378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571472" y="5572140"/>
            <a:ext cx="1571636" cy="85725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ZO96ZCAZ2XV09CA8HY7PJCAG1GJWDCAVP80JUCAX5VJGJCAZDTRJKCAYWMZDICA0CCLAOCAAO4JGCCAZBBWP2CACA6BE5CASTK48MCACYBK58CAQ63ZKJCA6AYPIRCAFKQG0DCA3HXFYLCA52G71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643050"/>
            <a:ext cx="4588692" cy="400052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571472" y="5572140"/>
            <a:ext cx="1571636" cy="857256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Опиши, что видишь на картинке!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53QJY9CAPR62O0CAZEABGGCAQ4MFKACAETK1ETCAY6VK3VCAHFIWXBCAVHIOI1CAN4H2JSCAHJU6CKCATT8K5CCAOD0ULJCACO14WICAU7KTLICA3YO7ZFCAQVEKVFCA0EK0XGCAZREXE4CAM014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214422"/>
            <a:ext cx="3671354" cy="5000636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642910" y="5715016"/>
            <a:ext cx="1357322" cy="857256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G0NEACALMHIBWCAQAKXTVCA86C5N4CAFP1MAFCA60CWBFCA50TZE7CA3QDCWBCA70NIDDCA312HYFCANS4RN3CAA29Z5ACALPEO4YCAQF37YMCALHLHKXCAWLLFZ1CACQDS67CAIFABFNCAC10V4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000240"/>
            <a:ext cx="4327102" cy="378621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642910" y="5715016"/>
            <a:ext cx="1357322" cy="857256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CBWFCALWYEILCAZJ1NRFCA2LX82FCA0LA9JHCAAYUHMCCAF3E69ICA2VF0CCCAEY0SNSCA796234CAJJME4ZCALK1EEOCAM9K0EACAOMSAWLCAL4DNLPCAT2U4UKCAQG4J8UCAHE074MCA1JEZ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72" y="2357430"/>
            <a:ext cx="3720168" cy="328614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642910" y="5715016"/>
            <a:ext cx="1357322" cy="857256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214942" y="3357562"/>
            <a:ext cx="3571900" cy="30718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3357562"/>
            <a:ext cx="3571900" cy="3071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85860"/>
            <a:ext cx="803276" cy="854076"/>
          </a:xfrm>
          <a:prstGeom prst="rect">
            <a:avLst/>
          </a:prstGeom>
        </p:spPr>
      </p:pic>
      <p:pic>
        <p:nvPicPr>
          <p:cNvPr id="3" name="Рисунок 2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285860"/>
            <a:ext cx="803276" cy="854076"/>
          </a:xfrm>
          <a:prstGeom prst="rect">
            <a:avLst/>
          </a:prstGeom>
        </p:spPr>
      </p:pic>
      <p:pic>
        <p:nvPicPr>
          <p:cNvPr id="4" name="Рисунок 3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714752"/>
            <a:ext cx="803276" cy="854076"/>
          </a:xfrm>
          <a:prstGeom prst="rect">
            <a:avLst/>
          </a:prstGeom>
        </p:spPr>
      </p:pic>
      <p:pic>
        <p:nvPicPr>
          <p:cNvPr id="5" name="Рисунок 4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714752"/>
            <a:ext cx="803276" cy="854076"/>
          </a:xfrm>
          <a:prstGeom prst="rect">
            <a:avLst/>
          </a:prstGeom>
        </p:spPr>
      </p:pic>
      <p:pic>
        <p:nvPicPr>
          <p:cNvPr id="6" name="Рисунок 5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572008"/>
            <a:ext cx="803276" cy="854076"/>
          </a:xfrm>
          <a:prstGeom prst="rect">
            <a:avLst/>
          </a:prstGeom>
        </p:spPr>
      </p:pic>
      <p:pic>
        <p:nvPicPr>
          <p:cNvPr id="7" name="Рисунок 6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572008"/>
            <a:ext cx="803276" cy="854076"/>
          </a:xfrm>
          <a:prstGeom prst="rect">
            <a:avLst/>
          </a:prstGeom>
        </p:spPr>
      </p:pic>
      <p:pic>
        <p:nvPicPr>
          <p:cNvPr id="8" name="Рисунок 7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572008"/>
            <a:ext cx="803276" cy="854076"/>
          </a:xfrm>
          <a:prstGeom prst="rect">
            <a:avLst/>
          </a:prstGeom>
        </p:spPr>
      </p:pic>
      <p:pic>
        <p:nvPicPr>
          <p:cNvPr id="9" name="Рисунок 8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5429264"/>
            <a:ext cx="803276" cy="854076"/>
          </a:xfrm>
          <a:prstGeom prst="rect">
            <a:avLst/>
          </a:prstGeom>
        </p:spPr>
      </p:pic>
      <p:pic>
        <p:nvPicPr>
          <p:cNvPr id="10" name="Рисунок 9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429264"/>
            <a:ext cx="803276" cy="854076"/>
          </a:xfrm>
          <a:prstGeom prst="rect">
            <a:avLst/>
          </a:prstGeom>
        </p:spPr>
      </p:pic>
      <p:pic>
        <p:nvPicPr>
          <p:cNvPr id="11" name="Рисунок 10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429264"/>
            <a:ext cx="803276" cy="854076"/>
          </a:xfrm>
          <a:prstGeom prst="rect">
            <a:avLst/>
          </a:prstGeom>
        </p:spPr>
      </p:pic>
      <p:pic>
        <p:nvPicPr>
          <p:cNvPr id="12" name="Рисунок 11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00438"/>
            <a:ext cx="803276" cy="854076"/>
          </a:xfrm>
          <a:prstGeom prst="rect">
            <a:avLst/>
          </a:prstGeom>
        </p:spPr>
      </p:pic>
      <p:pic>
        <p:nvPicPr>
          <p:cNvPr id="13" name="Рисунок 12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357694"/>
            <a:ext cx="803276" cy="854076"/>
          </a:xfrm>
          <a:prstGeom prst="rect">
            <a:avLst/>
          </a:prstGeom>
        </p:spPr>
      </p:pic>
      <p:pic>
        <p:nvPicPr>
          <p:cNvPr id="14" name="Рисунок 13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214950"/>
            <a:ext cx="803276" cy="854076"/>
          </a:xfrm>
          <a:prstGeom prst="rect">
            <a:avLst/>
          </a:prstGeom>
        </p:spPr>
      </p:pic>
      <p:pic>
        <p:nvPicPr>
          <p:cNvPr id="15" name="Рисунок 14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357694"/>
            <a:ext cx="803276" cy="854076"/>
          </a:xfrm>
          <a:prstGeom prst="rect">
            <a:avLst/>
          </a:prstGeom>
        </p:spPr>
      </p:pic>
      <p:pic>
        <p:nvPicPr>
          <p:cNvPr id="16" name="Рисунок 15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4357694"/>
            <a:ext cx="803276" cy="854076"/>
          </a:xfrm>
          <a:prstGeom prst="rect">
            <a:avLst/>
          </a:prstGeom>
        </p:spPr>
      </p:pic>
      <p:pic>
        <p:nvPicPr>
          <p:cNvPr id="17" name="Рисунок 16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214950"/>
            <a:ext cx="803276" cy="854076"/>
          </a:xfrm>
          <a:prstGeom prst="rect">
            <a:avLst/>
          </a:prstGeom>
        </p:spPr>
      </p:pic>
      <p:pic>
        <p:nvPicPr>
          <p:cNvPr id="18" name="Рисунок 17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5214950"/>
            <a:ext cx="803276" cy="854076"/>
          </a:xfrm>
          <a:prstGeom prst="rect">
            <a:avLst/>
          </a:prstGeom>
        </p:spPr>
      </p:pic>
      <p:pic>
        <p:nvPicPr>
          <p:cNvPr id="19" name="Рисунок 18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285860"/>
            <a:ext cx="803276" cy="854076"/>
          </a:xfrm>
          <a:prstGeom prst="rect">
            <a:avLst/>
          </a:prstGeom>
        </p:spPr>
      </p:pic>
      <p:pic>
        <p:nvPicPr>
          <p:cNvPr id="20" name="Рисунок 19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285860"/>
            <a:ext cx="803276" cy="854076"/>
          </a:xfrm>
          <a:prstGeom prst="rect">
            <a:avLst/>
          </a:prstGeom>
        </p:spPr>
      </p:pic>
      <p:pic>
        <p:nvPicPr>
          <p:cNvPr id="21" name="Рисунок 20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1285860"/>
            <a:ext cx="803276" cy="854076"/>
          </a:xfrm>
          <a:prstGeom prst="rect">
            <a:avLst/>
          </a:prstGeom>
        </p:spPr>
      </p:pic>
      <p:pic>
        <p:nvPicPr>
          <p:cNvPr id="22" name="Рисунок 21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1285860"/>
            <a:ext cx="803276" cy="854076"/>
          </a:xfrm>
          <a:prstGeom prst="rect">
            <a:avLst/>
          </a:prstGeom>
        </p:spPr>
      </p:pic>
      <p:pic>
        <p:nvPicPr>
          <p:cNvPr id="23" name="Рисунок 22" descr="0HBU2GCAVCFBGPCAZUSRJLCAGW3B91CA890AD3CAEVXJCHCAJNLQZRCAYOOP7RCATOXF2PCAKFJHY8CAB8UUN9CATA3T6QCA7NGG3MCA6L8J3BCA7AW3AWCANKU3R4CALYVC9PCA4L1JFCCA9H1OF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285860"/>
            <a:ext cx="803276" cy="854076"/>
          </a:xfrm>
          <a:prstGeom prst="rect">
            <a:avLst/>
          </a:prstGeom>
        </p:spPr>
      </p:pic>
      <p:sp>
        <p:nvSpPr>
          <p:cNvPr id="24" name="Плюс 23"/>
          <p:cNvSpPr/>
          <p:nvPr/>
        </p:nvSpPr>
        <p:spPr>
          <a:xfrm>
            <a:off x="3786182" y="1142984"/>
            <a:ext cx="857256" cy="78581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2143116"/>
            <a:ext cx="2857520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143504" y="2143116"/>
            <a:ext cx="3714776" cy="1428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00035" y="28572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Антошка нашел  на одной полянке 3 гриба. На второй полянке он нашел еще 4. сколько всего грибов нашел Антошка,   в  красную или желтую корзинку он их положил? 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0034" y="28572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Антошка нашел  на одной полянке 3 гриба. На второй полянке он нашел еще 4. сколько всего грибов нашел Антошка,   в  красную или желтую корзинку он их положил?  </a:t>
            </a:r>
            <a:endParaRPr lang="ru-RU" dirty="0"/>
          </a:p>
        </p:txBody>
      </p:sp>
      <p:sp>
        <p:nvSpPr>
          <p:cNvPr id="31" name="Управляющая кнопка: настраиваемая 30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285720" y="3357562"/>
            <a:ext cx="3571900" cy="3071834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страиваемая 31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5214942" y="3357562"/>
            <a:ext cx="3571900" cy="3071834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72066" y="285728"/>
            <a:ext cx="3643338" cy="221457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85720" y="3286124"/>
            <a:ext cx="3643338" cy="221457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143504" y="3286124"/>
            <a:ext cx="3643338" cy="2214578"/>
          </a:xfrm>
          <a:prstGeom prst="ellipse">
            <a:avLst/>
          </a:prstGeom>
          <a:solidFill>
            <a:srgbClr val="EDE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5720" y="285728"/>
            <a:ext cx="3643338" cy="22145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571480"/>
            <a:ext cx="21643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Варим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морс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71480"/>
            <a:ext cx="21643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Варим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суп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500438"/>
            <a:ext cx="23899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Варим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компот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3571876"/>
            <a:ext cx="22878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Сушим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грибы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0" y="5857892"/>
            <a:ext cx="1428760" cy="100010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hlinkshowjump?jump=nextslide" highlightClick="1"/>
          </p:cNvPr>
          <p:cNvSpPr/>
          <p:nvPr/>
        </p:nvSpPr>
        <p:spPr>
          <a:xfrm>
            <a:off x="214282" y="214290"/>
            <a:ext cx="3857652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214282" y="3214686"/>
            <a:ext cx="3857652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5000628" y="3214686"/>
            <a:ext cx="3857652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5" action="ppaction://hlinksldjump" highlightClick="1"/>
          </p:cNvPr>
          <p:cNvSpPr/>
          <p:nvPr/>
        </p:nvSpPr>
        <p:spPr>
          <a:xfrm>
            <a:off x="4929190" y="214290"/>
            <a:ext cx="3857652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4500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Из чего варят суп?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Назови овощ!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2O4P8ICA8S6QFNCAFZ86BDCAEH5SLZCAJLR8ULCAJROTIOCA3Y7FMZCABFI261CAZGQTQYCABJ13KXCAZNRMC8CAA2AZRQCAC83WTGCA8OAP8HCA72CKYSCA7OJREFCA7E0EO0CAKQPRSWCAIDXM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285992"/>
            <a:ext cx="4286256" cy="3357586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642910" y="5572140"/>
            <a:ext cx="1643074" cy="100013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AAJA4CANMV07CCAUOJYB2CAAA6E3XCA0VOS0VCA5TL04YCAGZ2MU5CA9CWW0NCAPWIKFLCAS9W07FCATA0JCGCAJHWGAFCA3KW361CAG4C64ICA04BGRACAQDW6I1CAYCV9TOCA54EZJWCAVHNB3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188094"/>
            <a:ext cx="3500462" cy="3241169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642910" y="5572140"/>
            <a:ext cx="1643074" cy="100013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VJ42DCAW8AWMQCAX22AWYCAMDY5S2CA31KO3YCAAEOFK0CAYIMW8QCAAGLFLZCA6PA0MJCAO5Q5DXCAPW7Q97CAN5TMZCCA1VPIOCCANQE2ZICACYI518CAOUCHFWCA4L4A4JCAZ5O6SBCA7RRCI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428868"/>
            <a:ext cx="3929090" cy="3231993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642910" y="5572140"/>
            <a:ext cx="1643074" cy="100013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8-tub.yandex.net/i?id=74462295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4500594" cy="3857652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642910" y="5572140"/>
            <a:ext cx="1643074" cy="100013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im2-tub.yandex.net/i?id=99126259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5228" y="2428868"/>
            <a:ext cx="4041350" cy="3143272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642910" y="5572140"/>
            <a:ext cx="1643074" cy="1000132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003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Из чего мы варим компот?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Назови фрукты!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HUWDHOCAI61OOJCAX3OZGTCAQF1EMTCAGR4JFOCAJQN43QCAQB27WOCAJGZBJ8CAGK6RHCCAEVYKFRCAQLMX2NCAVZX2GECAUVBA93CAN1G1QECALAR2YKCA9E1HCVCADQ6TBHCA42MNZOCA2FJE5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214554"/>
            <a:ext cx="4511648" cy="3857652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POH2UCA9I0XZYCAGGBQHQCA13KA8NCA8JAW8XCA0U4JVWCAQLK1FSCAX4GN3XCAF92PY7CAMMG3ZZCAO23AJ2CATZCGTXCAG2LAPMCAXJW0U7CAQMYKCECA9M710DCAFJG66HCAQWGRQTCAK1ZZS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857364"/>
            <a:ext cx="4866689" cy="4473211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QF5KDVCA6HMZGDCAL2SCR9CA15ZME0CAFINC07CAZ17FHVCAH1HSMQCAZS1QSMCAYNG6RDCAJR9YP4CAX1R463CARIDP8WCAI21Y4LCAGK27Z0CAWAC3BSCAL8PG65CAYWN54OCAZXJRAFCA5ZEG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714488"/>
            <a:ext cx="3571900" cy="423132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FTB8BCAI148WVCATEBSM7CAU0R0WLCA9RJEF0CA721GGPCA38M696CANLE55OCAANBLNMCA7U2G2ZCAP5CCA1CARS8ZZHCAKWKTLGCA9UQK5PCAAA3SI0CA37CXB2CAFWXX4DCAD9AKZPCAEGJU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500306"/>
            <a:ext cx="4357719" cy="347636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>
          <a:xfrm>
            <a:off x="285720" y="4357694"/>
            <a:ext cx="3357586" cy="2286016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500694" y="4357694"/>
            <a:ext cx="3357586" cy="2286016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35716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небе было 8 облаков. Налетел ветер и унес 3 облака. Сколько всего облаков осталось на небе?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428868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501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71488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643578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285992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78592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50017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1488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35782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857892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07207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7207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72074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8286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Минус 26"/>
          <p:cNvSpPr/>
          <p:nvPr/>
        </p:nvSpPr>
        <p:spPr>
          <a:xfrm>
            <a:off x="4429124" y="1857364"/>
            <a:ext cx="1214446" cy="42862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3143248"/>
            <a:ext cx="3500462" cy="1428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3143248"/>
            <a:ext cx="2500330" cy="1428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страиваемая 31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5214942" y="4071942"/>
            <a:ext cx="3929058" cy="27860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страиваемая 32">
            <a:hlinkClick r:id="" action="ppaction://hlinkshowjump?jump=nextslide" highlightClick="1">
              <a:snd r:embed="rId4" name="applause.wav" builtIn="1"/>
            </a:hlinkClick>
          </p:cNvPr>
          <p:cNvSpPr/>
          <p:nvPr/>
        </p:nvSpPr>
        <p:spPr>
          <a:xfrm>
            <a:off x="0" y="4071942"/>
            <a:ext cx="3929058" cy="278605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4207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Из чего варят морс?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Назови ягоды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 descr="2TAQ2UCA8FR4WQCABOSJVRCADV6O69CAWZJL1FCAXZVX2RCAD15O87CA0ZGCFBCA3Z9LZQCA68OJ80CAC5Y2WTCA7XL2D8CA07D9SRCAIEERP3CAOS3IH4CA0Z2FE2CAYUO718CALMCYSWCA12FKK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428868"/>
            <a:ext cx="4429156" cy="3543324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KMOCA4CY7Z3CAPIRO9VCAM37EKLCAQI3GOCCAVGYYQ0CATT0NX7CA4889NACA3R7ALVCAL3LRIKCA7SZD74CA5TSJCTCAAM2IH1CAAYSD0ACABGAV1ZCA0CJVOLCA0SHX7VCAVG6TOGCAFL38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428868"/>
            <a:ext cx="4074984" cy="3571900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90MWCAUM7TFMCADGEXF3CAHNESA3CAYF3HPACAK61VP4CA49EN9HCAO7RO3LCA90PPR2CA05CANUCATCJNKUCAB48O0ZCA037K41CAP3PBLQCABVQT51CAJNXAIMCABKE3B4CA44C0HACAF9M0C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000240"/>
            <a:ext cx="3500462" cy="364333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PN966GCAV6GJ1XCAV2LCHJCA9KXL3FCAIHPCIZCA5JJHWFCAHH9LPWCAHFOFF1CAZ0O43JCAAUIUHFCAZL29PACARAB9WFCA53DFQ8CAUYF8SECA29ASH6CA693RWWCABKO9LECA9CCARDCANUTS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857364"/>
            <a:ext cx="3428078" cy="364333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2" action="ppaction://hlinksldjump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850" name="Picture 2" descr="Картинка 13 из 1065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1357298"/>
            <a:ext cx="4786346" cy="42862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1" y="285728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Грибы – один из самых вкусных даров леса! Как мы можем сохранить грибы, чтобы полакомиться ими зимой? Назови грибы! Они съедобные?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белый гри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643050"/>
            <a:ext cx="4143404" cy="3571900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ог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714356"/>
            <a:ext cx="4617720" cy="5214950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ну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785926"/>
            <a:ext cx="5000660" cy="335758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сич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928802"/>
            <a:ext cx="4214842" cy="312783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пя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428736"/>
            <a:ext cx="5786478" cy="435771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5143504" y="3786190"/>
            <a:ext cx="4000496" cy="3071810"/>
          </a:xfrm>
          <a:prstGeom prst="rect">
            <a:avLst/>
          </a:prstGeom>
          <a:solidFill>
            <a:schemeClr val="bg1"/>
          </a:solidFill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0" y="3786190"/>
            <a:ext cx="4000496" cy="3071810"/>
          </a:xfrm>
          <a:prstGeom prst="rect">
            <a:avLst/>
          </a:prstGeom>
          <a:solidFill>
            <a:schemeClr val="bg1"/>
          </a:solidFill>
          <a:ln w="127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 Антошки в кармане было 10 конфет.  1 конфету он съел. Сколько конфет осталось у Антошки в кармане?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00174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5743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35743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00174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64291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736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929066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14338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92919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92919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85776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64357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64357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57214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85762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85762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786322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322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714884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64357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572140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643578"/>
            <a:ext cx="1071570" cy="9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/>
          <p:nvPr/>
        </p:nvSpPr>
        <p:spPr>
          <a:xfrm>
            <a:off x="0" y="3286124"/>
            <a:ext cx="4786314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572264" y="3286124"/>
            <a:ext cx="2571736" cy="142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инус 33"/>
          <p:cNvSpPr/>
          <p:nvPr/>
        </p:nvSpPr>
        <p:spPr>
          <a:xfrm>
            <a:off x="5286380" y="1785926"/>
            <a:ext cx="1285884" cy="42862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настраиваемая 36">
            <a:hlinkClick r:id="" action="ppaction://noaction" highlightClick="1">
              <a:snd r:embed="rId3" name="chimes.wav" builtIn="1"/>
            </a:hlinkClick>
          </p:cNvPr>
          <p:cNvSpPr/>
          <p:nvPr/>
        </p:nvSpPr>
        <p:spPr>
          <a:xfrm>
            <a:off x="0" y="3857628"/>
            <a:ext cx="3929058" cy="300037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настраиваемая 37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5214942" y="3857628"/>
            <a:ext cx="3929058" cy="3000372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T8EC5CA2G4PYGCAOWJL47CAGQ6UA2CA4CWWM4CAC877HOCAM1UYCICAAH69HTCA7WU3RZCAUY88OQCAV91JKXCAZXK0Y9CABB1DAHCA4WZ06OCAOKRFWNCAVQR41TCAXIB1BMCAY2R2PECAM74E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071546"/>
            <a:ext cx="3571900" cy="378621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г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643050"/>
            <a:ext cx="3500462" cy="378621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500034" y="5786454"/>
            <a:ext cx="1214446" cy="642942"/>
          </a:xfrm>
          <a:prstGeom prst="actionButtonBlank">
            <a:avLst/>
          </a:prstGeom>
          <a:solidFill>
            <a:srgbClr val="2F18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2786082" cy="21431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714752"/>
            <a:ext cx="2786082" cy="21431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3643314"/>
            <a:ext cx="2786082" cy="21431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857232"/>
            <a:ext cx="2786082" cy="21431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428736"/>
            <a:ext cx="2743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ранспорт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214422"/>
            <a:ext cx="24007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Времена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357694"/>
            <a:ext cx="24932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Прогулка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4286256"/>
            <a:ext cx="21106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парке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714348" y="785794"/>
            <a:ext cx="2786082" cy="2143140"/>
          </a:xfrm>
          <a:prstGeom prst="actionButtonBlank">
            <a:avLst/>
          </a:prstGeom>
          <a:solidFill>
            <a:schemeClr val="accent4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785786" y="3714752"/>
            <a:ext cx="2786082" cy="2143140"/>
          </a:xfrm>
          <a:prstGeom prst="actionButtonBlank">
            <a:avLst/>
          </a:prstGeom>
          <a:solidFill>
            <a:schemeClr val="accent4">
              <a:lumMod val="60000"/>
              <a:lumOff val="40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5643570" y="3643314"/>
            <a:ext cx="2786082" cy="214314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>
          <a:xfrm>
            <a:off x="5643570" y="857232"/>
            <a:ext cx="2786082" cy="214314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6" action="ppaction://hlinksldjump" highlightClick="1"/>
          </p:cNvPr>
          <p:cNvSpPr/>
          <p:nvPr/>
        </p:nvSpPr>
        <p:spPr>
          <a:xfrm>
            <a:off x="214282" y="6072182"/>
            <a:ext cx="1071538" cy="571528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384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Назови предметы!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0DZWRKCAFRRBN2CAHQ6GGTCAPYD594CANS0VA1CANCABDECAUTTPZCCAVV4ENWCA67WIOICAGCSOZDCAR6I8JPCAK6I11WCA1V3PMPCASKI000CAVUFMYPCAUQC1NXCA1OFHU0CAC4FANKCA4LVFD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500306"/>
            <a:ext cx="4066935" cy="3071834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03E6CCAULD0MWCA2XOK48CAKK8LO7CAQK9YN3CA40J2NZCA7Z4X2MCA90R4ROCAJY7LHECAV8S8B5CAOHE9WECADUTRXFCA9VWTWYCA9JW838CARTGGP4CA2PYK0OCA1VOWSPCABTH0MRCA01RL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428868"/>
            <a:ext cx="4786346" cy="2781255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5RTLVCADELRXACA8S2QHUCAB6IE8UCA6HQP6GCATZOR5PCA07HVGFCAOF8ACRCAQ0TSNRCAXSDJ31CA4V2FFWCAVUEUHCCASKHJT6CA75JQSKCAKWX1MJCAUKM4PLCAL8ZKCLCAGVUAMNCAAFZUY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143116"/>
            <a:ext cx="4071966" cy="3132282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MN44KCA1IPHUOCADADJUPCAZ3TR37CAHKBMQUCA1LT6QFCAU7VGBNCACMEDWNCA2E6V24CASM5HQ0CA5DGZEXCAK0PYVYCAAT78MYCAQT1LYQCAY4Z6XSCAAQJNV4CANYCEBECADIGM1UCA1AI4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000240"/>
            <a:ext cx="4429156" cy="3357586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MN44KCA1IPHUOCADADJUPCAZ3TR37CAHKBMQUCA1LT6QFCAU7VGBNCACMEDWNCA2E6V24CASM5HQ0CA5DGZEXCAK0PYVYCAAT78MYCAQT1LYQCAY4Z6XSCAAQJNV4CANYCEBECADIGM1UCA1AI4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4"/>
            <a:ext cx="3643338" cy="2214578"/>
          </a:xfrm>
          <a:prstGeom prst="rect">
            <a:avLst/>
          </a:prstGeom>
        </p:spPr>
      </p:pic>
      <p:pic>
        <p:nvPicPr>
          <p:cNvPr id="4" name="Рисунок 3" descr="G5RTLVCADELRXACA8S2QHUCAB6IE8UCA6HQP6GCATZOR5PCA07HVGFCAOF8ACRCAQ0TSNRCAXSDJ31CA4V2FFWCAVUEUHCCASKHJT6CA75JQSKCAKWX1MJCAUKM4PLCAL8ZKCLCAGVUAMNCAAFZUY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142984"/>
            <a:ext cx="3429024" cy="2357454"/>
          </a:xfrm>
          <a:prstGeom prst="rect">
            <a:avLst/>
          </a:prstGeom>
        </p:spPr>
      </p:pic>
      <p:pic>
        <p:nvPicPr>
          <p:cNvPr id="5" name="Рисунок 4" descr="E03E6CCAULD0MWCA2XOK48CAKK8LO7CAQK9YN3CA40J2NZCA7Z4X2MCA90R4ROCAJY7LHECAV8S8B5CAOHE9WECADUTRXFCA9VWTWYCA9JW838CARTGGP4CA2PYK0OCA1VOWSPCABTH0MRCA01RL3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285860"/>
            <a:ext cx="3934074" cy="2286016"/>
          </a:xfrm>
          <a:prstGeom prst="rect">
            <a:avLst/>
          </a:prstGeom>
        </p:spPr>
      </p:pic>
      <p:pic>
        <p:nvPicPr>
          <p:cNvPr id="6" name="Рисунок 5" descr="0DZWRKCAFRRBN2CAHQ6GGTCAPYD594CANS0VA1CANCABDECAUTTPZCCAVV4ENWCA67WIOICAGCSOZDCAR6I8JPCAK6I11WCA1V3PMPCASKI000CAVUFMYPCAUQC1NXCA1OFHU0CAC4FANKCA4LVFDQ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929066"/>
            <a:ext cx="3474302" cy="2214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428604"/>
            <a:ext cx="7319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 какой группе предметов отнесем эти предметы? Какой это транспорт?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X9XAZCAGUD707CAQ8RTYJCAUUXO8HCAERZ9WRCA4CN6V0CAD4LJ1YCAQK544CCAX4X392CAAIGK8MCAC7LM73CAP8DCCKCABK7HEHCASZLBBECAFEOEPZCAEE4A4RCAS186J7CAKHR7K6CA0UIQ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643182"/>
            <a:ext cx="4183918" cy="3091032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642918"/>
            <a:ext cx="384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Назови предметы!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JELP3CAV3R0NRCAMNQOMYCAJXOHAYCAW4A1KUCAEBP5I2CAA77BRVCA2W5AVPCA8WVHL1CAZ37FXUCAVH2LILCAZ3C0WYCAA0I3JNCA1VABNECAJDDDEWCAW5F1VCCA9OQFEJCA51QNXPCAVD0VZ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571744"/>
            <a:ext cx="4071966" cy="2931334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3702" y="1357298"/>
            <a:ext cx="221457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85720" y="3071810"/>
            <a:ext cx="214314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1714488"/>
            <a:ext cx="135732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86512" y="4071942"/>
            <a:ext cx="2643206" cy="24288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4348" y="1357298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429132"/>
            <a:ext cx="4214842" cy="1714512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14311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1472" y="285728"/>
            <a:ext cx="23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синий квадрат!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072066" y="5000636"/>
            <a:ext cx="714380" cy="15001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857356" y="1000108"/>
            <a:ext cx="1000132" cy="9286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42910" y="1357298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1857356" y="1000108"/>
            <a:ext cx="1000132" cy="97097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500298" y="2143116"/>
            <a:ext cx="1428760" cy="5715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4357686" y="1714488"/>
            <a:ext cx="135732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6643702" y="1357298"/>
            <a:ext cx="2214578" cy="20002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3000372"/>
            <a:ext cx="2143140" cy="100013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4429132"/>
            <a:ext cx="421484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5072066" y="5000636"/>
            <a:ext cx="785818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286512" y="4071942"/>
            <a:ext cx="2643206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FWAQDCAIHGU7ECAM1FE9DCAZP1ME6CA9Z6FM4CA3MLRFICA8H1NB6CADNNE8RCAH4JT8GCAX4PDWYCAOCQ64ACAKYJ3A4CASIRNQNCARJANEYCACMLQNDCA1PXCKVCA0CISYKCAX7LF67CALB47J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428868"/>
            <a:ext cx="4000528" cy="3086248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картинки\игра\ZD0OSBCA5LD0YHCA3LP3QACAY8E33PCAKRBHWDCA3DWC90CAHT77R1CAUE47IACAAILQBPCAYK61QKCAHYWQMTCADO4Z4CCABRUJ5YCAMO8NXECAR01LWBCAJAL96GCAU04SDICAZPKW3KCAEEGJF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214842" cy="3019588"/>
          </a:xfrm>
          <a:prstGeom prst="rect">
            <a:avLst/>
          </a:prstGeom>
          <a:noFill/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5UUS4CA7K87GYCASVX7VPCALA6JBSCAQ629OOCA1ZNFVACABZTC4DCAOHYUIKCA0ZD509CAGYTPAVCAMWQ0QECA4JLMFDCAWZE7VBCAW5ZU39CAKP9BX6CAVF21O3CAUKJ5R7CA2LSGRYCAWNI5F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751240"/>
            <a:ext cx="3728382" cy="3035190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3456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Какой это транспорт?</a:t>
            </a:r>
            <a:endParaRPr lang="ru-RU" sz="2800" dirty="0"/>
          </a:p>
        </p:txBody>
      </p:sp>
      <p:pic>
        <p:nvPicPr>
          <p:cNvPr id="3" name="Рисунок 2" descr="3X9XAZCAGUD707CAQ8RTYJCAUUXO8HCAERZ9WRCA4CN6V0CAD4LJ1YCAQK544CCAX4X392CAAIGK8MCAC7LM73CAP8DCCKCABK7HEHCASZLBBECAFEOEPZCAEE4A4RCAS186J7CAKHR7K6CA0UIQD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2417370" cy="1785926"/>
          </a:xfrm>
          <a:prstGeom prst="rect">
            <a:avLst/>
          </a:prstGeom>
        </p:spPr>
      </p:pic>
      <p:pic>
        <p:nvPicPr>
          <p:cNvPr id="4" name="Рисунок 3" descr="KJELP3CAV3R0NRCAMNQOMYCAJXOHAYCAW4A1KUCAEBP5I2CAA77BRVCA2W5AVPCA8WVHL1CAZ37FXUCAVH2LILCAZ3C0WYCAA0I3JNCA1VABNECAJDDDEWCAW5F1VCCA9OQFEJCA51QNXPCAVD0VZ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000108"/>
            <a:ext cx="2500330" cy="1799942"/>
          </a:xfrm>
          <a:prstGeom prst="rect">
            <a:avLst/>
          </a:prstGeom>
        </p:spPr>
      </p:pic>
      <p:pic>
        <p:nvPicPr>
          <p:cNvPr id="5" name="Рисунок 4" descr="SFWAQDCAIHGU7ECAM1FE9DCAZP1ME6CA9Z6FM4CA3MLRFICA8H1NB6CADNNE8RCAH4JT8GCAX4PDWYCAOCQ64ACAKYJ3A4CASIRNQNCARJANEYCACMLQNDCA1PXCKVCA0CISYKCAX7LF67CALB47J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1000108"/>
            <a:ext cx="2407627" cy="1785950"/>
          </a:xfrm>
          <a:prstGeom prst="rect">
            <a:avLst/>
          </a:prstGeom>
        </p:spPr>
      </p:pic>
      <p:pic>
        <p:nvPicPr>
          <p:cNvPr id="6" name="Picture 2" descr="C:\Documents and Settings\Администратор\Рабочий стол\картинки\игра\ZD0OSBCA5LD0YHCA3LP3QACAY8E33PCAKRBHWDCA3DWC90CAHT77R1CAUE47IACAAILQBPCAYK61QKCAHYWQMTCADO4Z4CCABRUJ5YCAMO8NXECAR01LWBCAJAL96GCAU04SDICAZPKW3KCAEEGJF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3786190"/>
            <a:ext cx="2571768" cy="1714512"/>
          </a:xfrm>
          <a:prstGeom prst="rect">
            <a:avLst/>
          </a:prstGeom>
          <a:noFill/>
        </p:spPr>
      </p:pic>
      <p:pic>
        <p:nvPicPr>
          <p:cNvPr id="7" name="Рисунок 6" descr="E5UUS4CA7K87GYCASVX7VPCALA6JBSCAQ629OOCA1ZNFVACABZTC4DCAOHYUIKCA0ZD509CAGYTPAVCAMWQ0QECA4JLMFDCAWZE7VBCAW5ZU39CAKP9BX6CAVF21O3CAUKJ5R7CA2LSGRYCAWNI5FW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3786191"/>
            <a:ext cx="2500330" cy="1714512"/>
          </a:xfrm>
          <a:prstGeom prst="rect">
            <a:avLst/>
          </a:prstGeom>
        </p:spPr>
      </p:pic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384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Назови предметы!</a:t>
            </a:r>
          </a:p>
          <a:p>
            <a:endParaRPr lang="ru-RU" dirty="0"/>
          </a:p>
        </p:txBody>
      </p:sp>
      <p:pic>
        <p:nvPicPr>
          <p:cNvPr id="5" name="Рисунок 4" descr="N3DEQTCA1ORGLMCAY2382PCAT62ETSCAUBS3YKCADLDX9SCAQ663KACAKT85ZCCA04SLDRCA9E9WNPCAN81BHVCA8QEDMMCAP4R0POCAHSCVYICABAY6IPCADE95G8CA6JC3U2CAOPSQQICAMMLA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214422"/>
            <a:ext cx="5572132" cy="4121851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IHY3LCA0JNQMZCAV02RQ0CA2YJL8NCA700IH7CAJ6ZJMMCANJ8OWWCAA7KMF9CA8JRGNLCAWRWRQICAHB0UA9CA8FQ32ECAF8Y6AOCAMC4N2ICAUJVZIZCASEKQ8KCAOM9OEQCAYH0VHFCAWRUM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785926"/>
            <a:ext cx="5429288" cy="378621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2HBDNCAEKBV89CA5C38P6CAGQ1Y41CANLNKAJCAUVM0IGCARJNWABCAPTQVZ8CAL7874ICA4U2O72CAXE7JLACAON0IGHCA3PBF8OCAQLX2I7CAKJ35JQCADQE8Y3CALHPASNCAMXW6F7CA5B4J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71612"/>
            <a:ext cx="5357850" cy="3500462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WJILHCACWC2T6CAMLQJPBCALIXIGLCAI7T5R0CAWPTZQ6CAI05QCICA3B7HA0CA6UH850CA3MMK7PCAIGEFMTCAUM0HYNCAS9Y0KYCAVJRM0XCAP0OT7LCA7ZXF29CAMXYVD5CAZIH0WJCAEA9FU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500174"/>
            <a:ext cx="5500702" cy="3929066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3920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Какой это транспорт?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3" name="Рисунок 2" descr="N3DEQTCA1ORGLMCAY2382PCAT62ETSCAUBS3YKCADLDX9SCAQ663KACAKT85ZCCA04SLDRCA9E9WNPCAN81BHVCA8QEDMMCAP4R0POCAHSCVYICABAY6IPCADE95G8CA6JC3U2CAOPSQQICAMMLA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84"/>
            <a:ext cx="3643338" cy="2428891"/>
          </a:xfrm>
          <a:prstGeom prst="rect">
            <a:avLst/>
          </a:prstGeom>
        </p:spPr>
      </p:pic>
      <p:pic>
        <p:nvPicPr>
          <p:cNvPr id="4" name="Рисунок 3" descr="8IHY3LCA0JNQMZCAV02RQ0CA2YJL8NCA700IH7CAJ6ZJMMCANJ8OWWCAA7KMF9CA8JRGNLCAWRWRQICAHB0UA9CA8FQ32ECAF8Y6AOCAMC4N2ICAUJVZIZCASEKQ8KCAOM9OEQCAYH0VHFCAWRUMF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142984"/>
            <a:ext cx="3585379" cy="2428892"/>
          </a:xfrm>
          <a:prstGeom prst="rect">
            <a:avLst/>
          </a:prstGeom>
        </p:spPr>
      </p:pic>
      <p:pic>
        <p:nvPicPr>
          <p:cNvPr id="5" name="Рисунок 4" descr="B2HBDNCAEKBV89CA5C38P6CAGQ1Y41CANLNKAJCAUVM0IGCARJNWABCAPTQVZ8CAL7874ICA4U2O72CAXE7JLACAON0IGHCA3PBF8OCAQLX2I7CAKJ35JQCADQE8Y3CALHPASNCAMXW6F7CA5B4JU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000504"/>
            <a:ext cx="3714776" cy="2520333"/>
          </a:xfrm>
          <a:prstGeom prst="rect">
            <a:avLst/>
          </a:prstGeom>
        </p:spPr>
      </p:pic>
      <p:pic>
        <p:nvPicPr>
          <p:cNvPr id="6" name="Рисунок 5" descr="LWJILHCACWC2T6CAMLQJPBCALIXIGLCAI7T5R0CAWPTZQ6CAI05QCICA3B7HA0CA6UH850CA3MMK7PCAIGEFMTCAUM0HYNCAS9Y0KYCAVJRM0XCAP0OT7LCA7ZXF29CAMXYVD5CAZIH0WJCAEA9FU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4102539"/>
            <a:ext cx="3571900" cy="2326857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rId6" action="ppaction://hlinksldjump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872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Найди лишнюю картинку и объясни свой выбор!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328850CAYQ4XY1CA3XKFRHCABTEZ8OCAXECEWBCA0A8FRTCA4DO7F7CAPHNJ1QCA1WRRLSCA5AU1L7CAWQXLK7CAR78E78CAMZ76MTCAC1X2X5CARM2BCOCA1O1137CA77S9O4CAME9HYLCAGDK9G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071942"/>
            <a:ext cx="3357554" cy="2476496"/>
          </a:xfrm>
          <a:prstGeom prst="rect">
            <a:avLst/>
          </a:prstGeom>
        </p:spPr>
      </p:pic>
      <p:pic>
        <p:nvPicPr>
          <p:cNvPr id="4" name="Рисунок 3" descr="GZDB1RCAOMCFDDCANAMWFJCASWL5A3CAC1TZBMCAJG2HGTCATDGPMWCAXCBMCACAOK5F3UCAD1CLJVCAPPHOLJCAJK2HNLCAFXEE4ZCA0CP9CACAI74FU5CABI2NG0CA1KZ5PXCA587Z61CA5KXVF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929066"/>
            <a:ext cx="3714744" cy="2643206"/>
          </a:xfrm>
          <a:prstGeom prst="rect">
            <a:avLst/>
          </a:prstGeom>
        </p:spPr>
      </p:pic>
      <p:pic>
        <p:nvPicPr>
          <p:cNvPr id="5" name="Рисунок 4" descr="QMFCU3CA8VLNHCCAYV8PGQCA152MLMCAW5Q9C3CA7G4FTGCAK2VGVJCACY5JS6CA6Y22UVCA6HWZT3CALMT3H6CAB9600ZCAHGG69RCAZ28F0SCAMTV11XCAKA9CHACA4E7E9KCAY885PDCALK39K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000108"/>
            <a:ext cx="3714776" cy="2500330"/>
          </a:xfrm>
          <a:prstGeom prst="rect">
            <a:avLst/>
          </a:prstGeom>
        </p:spPr>
      </p:pic>
      <p:pic>
        <p:nvPicPr>
          <p:cNvPr id="6" name="Рисунок 5" descr="XX3457CACTKGEHCA673F4ECAX8FTV6CA8PQAJQCAWXTNIOCA1KBGT3CAGO4PT3CA0CH0FLCA6J3YVLCA1E81K5CA5KNAK8CASOC4GICAN1R0U7CAWJBADFCAIU79FRCA1L6074CA3CAHGOCAFBUUU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1000108"/>
            <a:ext cx="3357586" cy="2500330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357158" y="100010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428596" y="4071942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5143504" y="4071942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5072066" y="100010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1357298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214311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1714488"/>
            <a:ext cx="135732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357298"/>
            <a:ext cx="221457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20" y="3071810"/>
            <a:ext cx="214314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12" y="4071942"/>
            <a:ext cx="2643206" cy="24288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429132"/>
            <a:ext cx="4214842" cy="1714512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28662" y="571480"/>
            <a:ext cx="22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желтый овал!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72066" y="5000636"/>
            <a:ext cx="714380" cy="15001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57356" y="1000108"/>
            <a:ext cx="1000132" cy="9286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42910" y="1357298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1857356" y="1000108"/>
            <a:ext cx="1000132" cy="97097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500298" y="2143116"/>
            <a:ext cx="1428760" cy="5715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4357686" y="1714488"/>
            <a:ext cx="135732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643702" y="1357298"/>
            <a:ext cx="2214578" cy="20002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285720" y="3000372"/>
            <a:ext cx="2143140" cy="100013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4429132"/>
            <a:ext cx="421484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5072066" y="5000636"/>
            <a:ext cx="785818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286512" y="4071942"/>
            <a:ext cx="2643206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OPTFPCA1P6YXNCAKDVQ51CA7O9SMZCAV0IVJECA61ZTANCA4QZFX5CA94R8X1CACQA693CA9PK1JNCAHP3ZMBCAIIAIY9CAWPIPRICAWKUODBCAIJ0WTGCA157HX7CA60KSAXCAPKBMAVCAPJT2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071942"/>
            <a:ext cx="3214710" cy="2214578"/>
          </a:xfrm>
          <a:prstGeom prst="rect">
            <a:avLst/>
          </a:prstGeom>
        </p:spPr>
      </p:pic>
      <p:pic>
        <p:nvPicPr>
          <p:cNvPr id="4" name="Рисунок 3" descr="OB4KQQCAGR94MNCAI86UEJCAB7KXO0CADV21Y4CA49HRELCAH27ZPNCAFLHIY4CA29TLIKCAZZAA9YCAQKILBLCAD56ISOCA792ODQCAUGGJAZCA7KYB5PCAWSOB3QCA659K36CA2S5P9RCAC12F5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642918"/>
            <a:ext cx="3571900" cy="2500330"/>
          </a:xfrm>
          <a:prstGeom prst="rect">
            <a:avLst/>
          </a:prstGeom>
        </p:spPr>
      </p:pic>
      <p:pic>
        <p:nvPicPr>
          <p:cNvPr id="6" name="Рисунок 5" descr="AH2XMMCACDYPVXCA33E78VCAHN2ZP4CAE492EICAVZGGNICA8613IDCAYYRCA2CAASEPQ7CAL8VP26CAMUW278CAUVTKGBCA7G3MB8CANFZC5HCAZTAVZPCAFR3J1UCAVAJKJ6CA62CR17CA04FT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071942"/>
            <a:ext cx="3429024" cy="2286016"/>
          </a:xfrm>
          <a:prstGeom prst="rect">
            <a:avLst/>
          </a:prstGeom>
        </p:spPr>
      </p:pic>
      <p:pic>
        <p:nvPicPr>
          <p:cNvPr id="7" name="Рисунок 6" descr="UUSD93CA9CYGNQCAARMFKOCAVJ73ILCAEE4NU1CAK0W0XSCAJ9JJ0PCAQKKZ10CAGLQA25CAJDPMTZCAW5TYD0CAGUXKLHCAW84GX8CAN9CF3FCA0HMXALCAW32JPFCAHZ0CHKCAX541P5CAWNRMV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714356"/>
            <a:ext cx="3429024" cy="2357454"/>
          </a:xfrm>
          <a:prstGeom prst="rect">
            <a:avLst/>
          </a:prstGeom>
        </p:spPr>
      </p:pic>
      <p:sp>
        <p:nvSpPr>
          <p:cNvPr id="8" name="Управляющая кнопка: настраиваемая 7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500034" y="714356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5072066" y="3929066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500034" y="3929066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4929190" y="64291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QEUR5CAWZ30ECCADYYNZDCAZMIZE2CARU1452CARIXZ0ACASAC4EFCA9TNYZ0CA6UY95PCAS0AU6MCAV6CQCGCAZGLW0FCAXUEV3QCA5YZ0QSCAKAZBXHCAAHYZJ6CA65YRBRCAP313RDCAXUAZ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000108"/>
            <a:ext cx="3571900" cy="2500330"/>
          </a:xfrm>
          <a:prstGeom prst="rect">
            <a:avLst/>
          </a:prstGeom>
        </p:spPr>
      </p:pic>
      <p:pic>
        <p:nvPicPr>
          <p:cNvPr id="4" name="Рисунок 3" descr="8DN9ITCAFR8HIXCAI2NW7NCA8I23SUCAQ12RM5CA6MSCRICAODVW4ACA6PED6TCA3RMI0QCA29FUVFCAG9MC0ZCAMEVUW3CABY5R8ZCALWY4BACA4F9F4PCA66XN5UCAUCAM7UCAA7UFXDCA419QZ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071546"/>
            <a:ext cx="3571900" cy="2357454"/>
          </a:xfrm>
          <a:prstGeom prst="rect">
            <a:avLst/>
          </a:prstGeom>
        </p:spPr>
      </p:pic>
      <p:pic>
        <p:nvPicPr>
          <p:cNvPr id="5" name="Рисунок 4" descr="H3SXKBCA7G2GKSCA2JL4OWCA8TZ8SLCAZAORLJCAWWF72KCAAC3FC1CA1NSK31CA5YM1ONCAJXYH0XCATZ03THCAL31KTPCAR0WRMMCABPZKEHCAOK6POXCACJHBGOCAKWEGBRCA2Z5VQ7CAKVH4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857628"/>
            <a:ext cx="3571900" cy="2357454"/>
          </a:xfrm>
          <a:prstGeom prst="rect">
            <a:avLst/>
          </a:prstGeom>
        </p:spPr>
      </p:pic>
      <p:pic>
        <p:nvPicPr>
          <p:cNvPr id="6" name="Рисунок 5" descr="AH2XMMCACDYPVXCA33E78VCAHN2ZP4CAE492EICAVZGGNICA8613IDCAYYRCA2CAASEPQ7CAL8VP26CAMUW278CAUVTKGBCA7G3MB8CANFZC5HCAZTAVZPCAFR3J1UCAVAJKJ6CA62CR17CA04FT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929066"/>
            <a:ext cx="3429024" cy="2214578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714348" y="100010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714348" y="3786190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4714876" y="100010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4786314" y="3786190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13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071942"/>
            <a:ext cx="3480200" cy="2214578"/>
          </a:xfrm>
          <a:prstGeom prst="rect">
            <a:avLst/>
          </a:prstGeom>
        </p:spPr>
      </p:pic>
      <p:pic>
        <p:nvPicPr>
          <p:cNvPr id="3" name="Рисунок 2" descr="328850CAYQ4XY1CA3XKFRHCABTEZ8OCAXECEWBCA0A8FRTCA4DO7F7CAPHNJ1QCA1WRRLSCA5AU1L7CAWQXLK7CAR78E78CAMZ76MTCAC1X2X5CARM2BCOCA1O1137CA77S9O4CAME9HYLCAGDK9G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71480"/>
            <a:ext cx="3571868" cy="2547934"/>
          </a:xfrm>
          <a:prstGeom prst="rect">
            <a:avLst/>
          </a:prstGeom>
        </p:spPr>
      </p:pic>
      <p:pic>
        <p:nvPicPr>
          <p:cNvPr id="4" name="Рисунок 3" descr="H3SXKBCA7G2GKSCA2JL4OWCA8TZ8SLCAZAORLJCAWWF72KCAAC3FC1CA1NSK31CA5YM1ONCAJXYH0XCATZ03THCAL31KTPCAR0WRMMCABPZKEHCAOK6POXCACJHBGOCAKWEGBRCA2Z5VQ7CAKVH4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571480"/>
            <a:ext cx="3429024" cy="2643206"/>
          </a:xfrm>
          <a:prstGeom prst="rect">
            <a:avLst/>
          </a:prstGeom>
        </p:spPr>
      </p:pic>
      <p:pic>
        <p:nvPicPr>
          <p:cNvPr id="5" name="Рисунок 4" descr="QIZ4CDCATYOKKTCAIVTDNICAX676ZRCAYV9P3YCA302SNZCAX27QGOCA4HJIWZCAB47721CAN206J3CA9JMISTCAQLONTCCAPF1L26CAK76UGVCAML0EJDCAP4KID5CAVEP530CA5GHUO9CABJ8KW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071942"/>
            <a:ext cx="3571900" cy="2214554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285720" y="571480"/>
            <a:ext cx="3714776" cy="2643206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357158" y="4000504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6" name="chimes.wav" builtIn="1"/>
            </a:hlinkClick>
          </p:cNvPr>
          <p:cNvSpPr/>
          <p:nvPr/>
        </p:nvSpPr>
        <p:spPr>
          <a:xfrm>
            <a:off x="5143504" y="64291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rId7" action="ppaction://hlinksldjump" highlightClick="1">
              <a:snd r:embed="rId8" name="applause.wav" builtIn="1"/>
            </a:hlinkClick>
          </p:cNvPr>
          <p:cNvSpPr/>
          <p:nvPr/>
        </p:nvSpPr>
        <p:spPr>
          <a:xfrm>
            <a:off x="5143504" y="3857628"/>
            <a:ext cx="3714776" cy="250033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1000108"/>
            <a:ext cx="8001056" cy="4572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Для чего нам нужна одежда? Есть ли разница в том, как мы одеваемся в разное время года? В чем эта разница? Антошка собрался на зимнюю прогулку. Помоги ему одеть подходящие вещи!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357158" y="6000768"/>
            <a:ext cx="128588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357158" y="6000768"/>
            <a:ext cx="128588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I5CPJACA0GY1WHCAC3B5ZSCA1CJBG5CAZP65S4CA97B806CAYC6E2ICAKX7LFUCAIFBO1HCA89YKT1CAX753B5CAUU2AD1CA3M2EWBCAC0SZCECAG4M81ZCAN2OJ3SCAMIBU56CA4FF6LPCA6HIF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4" y="3643314"/>
            <a:ext cx="2750335" cy="2000264"/>
          </a:xfrm>
          <a:prstGeom prst="rect">
            <a:avLst/>
          </a:prstGeom>
        </p:spPr>
      </p:pic>
      <p:pic>
        <p:nvPicPr>
          <p:cNvPr id="4" name="Рисунок 3" descr="i[9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500438"/>
            <a:ext cx="2214578" cy="1717366"/>
          </a:xfrm>
          <a:prstGeom prst="rect">
            <a:avLst/>
          </a:prstGeom>
        </p:spPr>
      </p:pic>
      <p:pic>
        <p:nvPicPr>
          <p:cNvPr id="5" name="Рисунок 4" descr="INCPL0CAMF6SIQCAP1O63ICAEWX35TCAQPC1WECAZ266AJCALFQK8SCAEU1ZL4CAJMSTROCAWDDRDFCA0I0DQ7CAR0ZOOXCAXZNOCKCAHU5SBACA3OCJ01CAX22U1KCAYGWW1YCAWC7SNWCAM8QI0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3688" y="3357562"/>
            <a:ext cx="2533122" cy="2285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4414" y="714356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Назови предметы, объедини в группу. Выбери тот, что подходит для зимней прогулки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428596" y="3571876"/>
            <a:ext cx="2643206" cy="207170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3500430" y="3571876"/>
            <a:ext cx="207170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>
              <a:snd r:embed="rId6" name="applause.wav" builtIn="1"/>
            </a:hlinkClick>
          </p:cNvPr>
          <p:cNvSpPr/>
          <p:nvPr/>
        </p:nvSpPr>
        <p:spPr>
          <a:xfrm>
            <a:off x="6215074" y="3429000"/>
            <a:ext cx="2643206" cy="214314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357158" y="6000768"/>
            <a:ext cx="128588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85011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Назови предметы, объедини в группу. Выбери тот, что подходит для зимней прогулки</a:t>
            </a:r>
          </a:p>
          <a:p>
            <a:endParaRPr lang="ru-RU" dirty="0"/>
          </a:p>
        </p:txBody>
      </p:sp>
      <p:pic>
        <p:nvPicPr>
          <p:cNvPr id="4" name="Рисунок 3" descr="J1T4WGCAZAN0BOCAWVO87FCAQ0998TCA3KPAKSCAWU0TG4CAI90FQICABLTDHWCA4ITKONCA82STVVCACYZYOWCAYVTMWACAA6I7X8CAWQ10O5CA5XSUM3CADA0A9GCAAMP3YZCA17DM54CAT9UY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68" y="3143248"/>
            <a:ext cx="2520239" cy="2643206"/>
          </a:xfrm>
          <a:prstGeom prst="rect">
            <a:avLst/>
          </a:prstGeom>
        </p:spPr>
      </p:pic>
      <p:pic>
        <p:nvPicPr>
          <p:cNvPr id="5" name="Рисунок 4" descr="OSW5MQCAELEHPDCA72W0V9CATSGUYECAQ8ETW8CA4E7CC6CAF3LPGMCAO8Y6Z9CA0CJOURCAQ7D04LCA18RGFICAUZJ93CCALGGZIZCA25P1ITCA9ZZ1PGCAP0BVVJCANJ7FD1CAE4KLT4CAB309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571744"/>
            <a:ext cx="2598269" cy="3929090"/>
          </a:xfrm>
          <a:prstGeom prst="rect">
            <a:avLst/>
          </a:prstGeom>
        </p:spPr>
      </p:pic>
      <p:pic>
        <p:nvPicPr>
          <p:cNvPr id="6" name="Рисунок 5" descr="QAFJDYCAOF9JT3CAZYQN6TCA8VJ550CAVLGPYTCAXF8Q4ICASKDJJBCAQXBSZNCATN0UGNCA1NPCSACAX9R7PMCA8S03BNCA9V4P3WCA35S1NTCAZPQD04CAI66X30CA75OHXHCA5BC8MCCA5EIFH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643182"/>
            <a:ext cx="2668932" cy="2500330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500034" y="3071810"/>
            <a:ext cx="2643206" cy="271464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>
              <a:snd r:embed="rId6" name="applause.wav" builtIn="1"/>
            </a:hlinkClick>
          </p:cNvPr>
          <p:cNvSpPr/>
          <p:nvPr/>
        </p:nvSpPr>
        <p:spPr>
          <a:xfrm>
            <a:off x="3214678" y="2500306"/>
            <a:ext cx="2786082" cy="400052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5" name="chimes.wav" builtIn="1"/>
            </a:hlinkClick>
          </p:cNvPr>
          <p:cNvSpPr/>
          <p:nvPr/>
        </p:nvSpPr>
        <p:spPr>
          <a:xfrm>
            <a:off x="6215074" y="2571744"/>
            <a:ext cx="2714644" cy="257176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" action="ppaction://hlinkshowjump?jump=nextslide" highlightClick="1"/>
          </p:cNvPr>
          <p:cNvSpPr/>
          <p:nvPr/>
        </p:nvSpPr>
        <p:spPr>
          <a:xfrm>
            <a:off x="357158" y="6000768"/>
            <a:ext cx="128588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85011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Назови предметы, объедини в группу. Выбери тот, что подходит для зимней прогулки</a:t>
            </a:r>
          </a:p>
          <a:p>
            <a:endParaRPr lang="ru-RU" dirty="0"/>
          </a:p>
        </p:txBody>
      </p:sp>
      <p:pic>
        <p:nvPicPr>
          <p:cNvPr id="4" name="Рисунок 3" descr="KAG6LACAL938Z5CA21HT7TCA9TME3ECAWOY5A9CA06VRHKCAM1PZWSCAII4U4TCAMMY4E1CA4TDZWECAK7TPWHCAXMC747CAOJXJ61CA0DUITSCAW4OIY0CAM51UOBCAJ7ABKNCA0V74F0CAK3M66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2214578" cy="2786082"/>
          </a:xfrm>
          <a:prstGeom prst="rect">
            <a:avLst/>
          </a:prstGeom>
        </p:spPr>
      </p:pic>
      <p:pic>
        <p:nvPicPr>
          <p:cNvPr id="5" name="Рисунок 4" descr="H6LWVHCAKHSA3ZCAWC47AQCA450EC5CAN5RD0KCAIOT4M7CA9OEKAXCA1ZCQXMCAZJGJMGCAO7MCK7CA5AQRZICAXQNX3ICAE4BXGYCAOR5FSPCAM7K460CA8BE53WCAGRJYQACAXWK599CAZY3WB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143248"/>
            <a:ext cx="2071702" cy="2012262"/>
          </a:xfrm>
          <a:prstGeom prst="rect">
            <a:avLst/>
          </a:prstGeom>
        </p:spPr>
      </p:pic>
      <p:pic>
        <p:nvPicPr>
          <p:cNvPr id="6" name="Рисунок 5" descr="HE1UV0CAIH3O3MCA6A1Q3FCA93QKCGCA70V8ONCALYXKZ6CA62G88WCATV1KOJCA5REYQLCAD2M9CRCA0K6EQOCA7M0H0ACALAAYIWCA2PZVNTCAK3YCJTCAPSO6JWCAKG43QVCALDOZPACAA51XK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3571876"/>
            <a:ext cx="2714644" cy="1519241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rId5" action="ppaction://hlinksldjump" highlightClick="1">
              <a:snd r:embed="rId6" name="applause.wav" builtIn="1"/>
            </a:hlinkClick>
          </p:cNvPr>
          <p:cNvSpPr/>
          <p:nvPr/>
        </p:nvSpPr>
        <p:spPr>
          <a:xfrm>
            <a:off x="500034" y="3071810"/>
            <a:ext cx="2000264" cy="257176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>
              <a:snd r:embed="rId7" name="chimes.wav" builtIn="1"/>
            </a:hlinkClick>
          </p:cNvPr>
          <p:cNvSpPr/>
          <p:nvPr/>
        </p:nvSpPr>
        <p:spPr>
          <a:xfrm>
            <a:off x="3214678" y="3429000"/>
            <a:ext cx="2643206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>
              <a:snd r:embed="rId7" name="chimes.wav" builtIn="1"/>
            </a:hlinkClick>
          </p:cNvPr>
          <p:cNvSpPr/>
          <p:nvPr/>
        </p:nvSpPr>
        <p:spPr>
          <a:xfrm>
            <a:off x="6429388" y="3214686"/>
            <a:ext cx="2000264" cy="192882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35716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Антошка решил прогуляться по парку. Что такое парк? Там он собирал листочки самых разных деревьев. А ты попробуй догадаться от какого дерева листочек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28P217CAVPILD5CAQT9BQLCARH43WICAXE3YBWCA2J5YDRCA3R33EXCADNWNUOCA1XPNPQCAJMKSEWCAWH2CXACACT7RYTCA8M32YXCA7OV6WYCADM1NLWCA38WF6WCAX0FZ02CA51GN05CA4Z85P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714620"/>
            <a:ext cx="3268289" cy="3000396"/>
          </a:xfrm>
          <a:prstGeom prst="rect">
            <a:avLst/>
          </a:prstGeom>
        </p:spPr>
      </p:pic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JKPQCA9XKF9LCA91UQ3ZCAYZMX81CAYCXU0ACAD3MHMMCAU4HGK4CATTK0LXCAM8IW9BCAWVH98KCACIID26CAVEQMQKCASS0O3SCAAM8K1ACA95LAHFCAMI7G10CAJ2GBOJCAHIREP9CAWVDEF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643182"/>
            <a:ext cx="4006223" cy="3357562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0L2T2CAB7DD4YCAJUIFEGCAS8FTFDCAPDXZGSCAK0QK9UCA7MEOWBCAT9QS79CAQCL99GCABGZJGJCADG5KDSCAPO0F5SCATDSODLCAL5CJ1TCAFO9D46CAO0I31XCAF7H6ZOCAT3X5A2CAZ93EP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714620"/>
            <a:ext cx="3053975" cy="2714644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EDEB9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14348" y="1357298"/>
            <a:ext cx="714380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214311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57686" y="1714488"/>
            <a:ext cx="135732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357298"/>
            <a:ext cx="221457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20" y="3071810"/>
            <a:ext cx="2143140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12" y="4071942"/>
            <a:ext cx="2643206" cy="24288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429132"/>
            <a:ext cx="4214842" cy="1714512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500042"/>
            <a:ext cx="304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Найди красный треугольник!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072066" y="5000636"/>
            <a:ext cx="714380" cy="15001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857356" y="1000108"/>
            <a:ext cx="1000132" cy="9286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42910" y="1357298"/>
            <a:ext cx="928694" cy="64294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1857356" y="1000108"/>
            <a:ext cx="1000132" cy="97097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500298" y="2143116"/>
            <a:ext cx="1428760" cy="57150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hlinkshowjump?jump=nextslide" highlightClick="1">
              <a:snd r:embed="rId3" name="applause.wav" builtIn="1"/>
            </a:hlinkClick>
          </p:cNvPr>
          <p:cNvSpPr/>
          <p:nvPr/>
        </p:nvSpPr>
        <p:spPr>
          <a:xfrm>
            <a:off x="4357686" y="1714488"/>
            <a:ext cx="1357322" cy="178595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643702" y="1357298"/>
            <a:ext cx="2214578" cy="2000264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3000372"/>
            <a:ext cx="2143140" cy="100013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285720" y="4429132"/>
            <a:ext cx="4214842" cy="171451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5072066" y="5000636"/>
            <a:ext cx="785818" cy="1500198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noaction" highlightClick="1">
              <a:snd r:embed="rId2" name="chimes.wav" builtIn="1"/>
            </a:hlinkClick>
          </p:cNvPr>
          <p:cNvSpPr/>
          <p:nvPr/>
        </p:nvSpPr>
        <p:spPr>
          <a:xfrm>
            <a:off x="6286512" y="4143380"/>
            <a:ext cx="2643206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W59Z57CAFS8S9KCA8BIBEACA496P8ZCAS0W5CHCAHV6IJHCAAN5YDMCA9BK7NUCAAZOMXCCA1UTA90CAP7S738CAWYQQ9XCAJRWGN1CA83D9V9CAO4A0BPCAYNVZQ0CAYTJCVLCAQYUQZSCAA45K8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857488" y="2428868"/>
            <a:ext cx="3307049" cy="3714752"/>
          </a:xfrm>
          <a:prstGeom prst="rect">
            <a:avLst/>
          </a:prstGeom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YDZ5ECAK06T1XCA37KX0TCAESUU7HCAE9DLIACA04AWIUCABUC309CAYURXR0CA33N85QCAX9CRI7CAUO2PVTCA9LKVQICA6ZTHJSCARH4M2JCA044BL0CAO39JG7CA89PIATCAIZ66E4CA4B780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500306"/>
            <a:ext cx="3981790" cy="2857520"/>
          </a:xfrm>
          <a:prstGeom prst="rect">
            <a:avLst/>
          </a:prstGeom>
        </p:spPr>
      </p:pic>
      <p:sp>
        <p:nvSpPr>
          <p:cNvPr id="3" name="Управляющая кнопка: настраиваемая 2">
            <a:hlinkClick r:id="rId4" action="ppaction://hlinksldjump" highlightClick="1"/>
          </p:cNvPr>
          <p:cNvSpPr/>
          <p:nvPr/>
        </p:nvSpPr>
        <p:spPr>
          <a:xfrm>
            <a:off x="214282" y="6072206"/>
            <a:ext cx="928694" cy="571504"/>
          </a:xfrm>
          <a:prstGeom prst="actionButtonBlank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469</Words>
  <PresentationFormat>Экран (4:3)</PresentationFormat>
  <Paragraphs>77</Paragraphs>
  <Slides>91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91</vt:i4>
      </vt:variant>
    </vt:vector>
  </HeadingPairs>
  <TitlesOfParts>
    <vt:vector size="9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DNA7 X64</cp:lastModifiedBy>
  <cp:revision>46</cp:revision>
  <dcterms:modified xsi:type="dcterms:W3CDTF">2014-05-10T13:14:07Z</dcterms:modified>
</cp:coreProperties>
</file>