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721" autoAdjust="0"/>
  </p:normalViewPr>
  <p:slideViewPr>
    <p:cSldViewPr>
      <p:cViewPr varScale="1">
        <p:scale>
          <a:sx n="76" d="100"/>
          <a:sy n="76" d="100"/>
        </p:scale>
        <p:origin x="-102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11183-CD66-4137-893F-14CCF53F048A}" type="datetimeFigureOut">
              <a:rPr lang="ru-RU" smtClean="0"/>
              <a:pPr/>
              <a:t>02.01.2005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5D90-F997-4E93-99DB-0B0B1D9CEE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11183-CD66-4137-893F-14CCF53F048A}" type="datetimeFigureOut">
              <a:rPr lang="ru-RU" smtClean="0"/>
              <a:pPr/>
              <a:t>02.01.2005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5D90-F997-4E93-99DB-0B0B1D9CE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11183-CD66-4137-893F-14CCF53F048A}" type="datetimeFigureOut">
              <a:rPr lang="ru-RU" smtClean="0"/>
              <a:pPr/>
              <a:t>02.01.2005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5D90-F997-4E93-99DB-0B0B1D9CE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11183-CD66-4137-893F-14CCF53F048A}" type="datetimeFigureOut">
              <a:rPr lang="ru-RU" smtClean="0"/>
              <a:pPr/>
              <a:t>02.01.2005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5D90-F997-4E93-99DB-0B0B1D9CE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11183-CD66-4137-893F-14CCF53F048A}" type="datetimeFigureOut">
              <a:rPr lang="ru-RU" smtClean="0"/>
              <a:pPr/>
              <a:t>02.01.2005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B4A5D90-F997-4E93-99DB-0B0B1D9CE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11183-CD66-4137-893F-14CCF53F048A}" type="datetimeFigureOut">
              <a:rPr lang="ru-RU" smtClean="0"/>
              <a:pPr/>
              <a:t>02.01.2005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5D90-F997-4E93-99DB-0B0B1D9CE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11183-CD66-4137-893F-14CCF53F048A}" type="datetimeFigureOut">
              <a:rPr lang="ru-RU" smtClean="0"/>
              <a:pPr/>
              <a:t>02.01.2005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5D90-F997-4E93-99DB-0B0B1D9CE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11183-CD66-4137-893F-14CCF53F048A}" type="datetimeFigureOut">
              <a:rPr lang="ru-RU" smtClean="0"/>
              <a:pPr/>
              <a:t>02.01.2005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5D90-F997-4E93-99DB-0B0B1D9CE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11183-CD66-4137-893F-14CCF53F048A}" type="datetimeFigureOut">
              <a:rPr lang="ru-RU" smtClean="0"/>
              <a:pPr/>
              <a:t>02.01.2005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5D90-F997-4E93-99DB-0B0B1D9CE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11183-CD66-4137-893F-14CCF53F048A}" type="datetimeFigureOut">
              <a:rPr lang="ru-RU" smtClean="0"/>
              <a:pPr/>
              <a:t>02.01.2005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5D90-F997-4E93-99DB-0B0B1D9CE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11183-CD66-4137-893F-14CCF53F048A}" type="datetimeFigureOut">
              <a:rPr lang="ru-RU" smtClean="0"/>
              <a:pPr/>
              <a:t>02.01.2005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A5D90-F997-4E93-99DB-0B0B1D9CE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A111183-CD66-4137-893F-14CCF53F048A}" type="datetimeFigureOut">
              <a:rPr lang="ru-RU" smtClean="0"/>
              <a:pPr/>
              <a:t>02.01.2005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B4A5D90-F997-4E93-99DB-0B0B1D9CE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928670"/>
            <a:ext cx="7772400" cy="1470025"/>
          </a:xfrm>
        </p:spPr>
        <p:txBody>
          <a:bodyPr>
            <a:noAutofit/>
          </a:bodyPr>
          <a:lstStyle/>
          <a:p>
            <a:r>
              <a:rPr lang="ru-RU" sz="54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ОТГАДЫВАЕМ ЗАГАДКИ</a:t>
            </a:r>
            <a:br>
              <a:rPr lang="ru-RU" sz="54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овощи, фрукты, ягоды</a:t>
            </a:r>
            <a:endParaRPr lang="ru-RU" sz="3200" b="1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C:\Documents and Settings\пользователь\Рабочий стол\яблоко.jpe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285984" y="3144213"/>
            <a:ext cx="5143536" cy="32127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643050"/>
            <a:ext cx="8143932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Кто на грядке перед нами,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Полосатый, как в пижаме,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Сладкий, сахарный	 на вкус, 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Ну конечно же, …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8194" name="Picture 2" descr="C:\Documents and Settings\пользователь\Рабочий стол\арбуз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4652" r="4652"/>
          <a:stretch>
            <a:fillRect/>
          </a:stretch>
        </p:blipFill>
        <p:spPr bwMode="auto">
          <a:xfrm>
            <a:off x="1857356" y="2357430"/>
            <a:ext cx="5486400" cy="3962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357298"/>
            <a:ext cx="8215370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Золотая голова велика и тяжела.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Золотая голова отдохнуть прилегла.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Голова велика, только шея тонка.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9218" name="Picture 2" descr="C:\Documents and Settings\пользователь\Рабочий стол\Тыква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6731" r="6731"/>
          <a:stretch>
            <a:fillRect/>
          </a:stretch>
        </p:blipFill>
        <p:spPr bwMode="auto">
          <a:xfrm>
            <a:off x="2000232" y="2428868"/>
            <a:ext cx="5486400" cy="3962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214422"/>
            <a:ext cx="8786874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В огороде вырастаю, а когда я созреваю,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Варят из меня томат, в щи кладут и так едят.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10242" name="Picture 2" descr="C:\Documents and Settings\пользователь\Рабочий стол\Помидор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214554"/>
            <a:ext cx="4386274" cy="421484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285860"/>
            <a:ext cx="8286808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Летом - в огороде, свежие, зелёные,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А зимою – в бочке, крепкие, солёные. 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11266" name="Picture 2" descr="C:\Documents and Settings\пользователь\Рабочий стол\Огурец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130" b="1130"/>
          <a:stretch>
            <a:fillRect/>
          </a:stretch>
        </p:blipFill>
        <p:spPr bwMode="auto">
          <a:xfrm>
            <a:off x="1928794" y="2357430"/>
            <a:ext cx="5486400" cy="3962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857232"/>
            <a:ext cx="6786610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Маленький, горький, луку брат.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12290" name="Picture 2" descr="C:\Documents and Settings\пользователь\Рабочий стол\Чеснок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28926" y="2214554"/>
            <a:ext cx="3500462" cy="325185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08" y="2071678"/>
            <a:ext cx="5486400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Яркий, сладкий, налитой, 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Весь в обложке золотой.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Не с конфетной фабрики – 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Из далёкой Африки.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13314" name="Picture 2" descr="C:\Documents and Settings\пользователь\Рабочий стол\Апельсин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86050" y="3357562"/>
            <a:ext cx="4100522" cy="2851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0232" y="1785926"/>
            <a:ext cx="5486400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Бусы красные висят,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Из кустов на нас глядят.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Очень любят бусы эти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Люди, воробьи, медведи.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14338" name="Picture 2" descr="C:\Documents and Settings\пользователь\Рабочий стол\малина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852" b="1852"/>
          <a:stretch>
            <a:fillRect/>
          </a:stretch>
        </p:blipFill>
        <p:spPr bwMode="auto">
          <a:xfrm>
            <a:off x="1928794" y="2643182"/>
            <a:ext cx="5486400" cy="3962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0232" y="1785926"/>
            <a:ext cx="5486400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Была зелёной, маленькой,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Потом я стала аленькой.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На солнце почернела я,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И вот теперь я спелая.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15362" name="Picture 2" descr="C:\Documents and Settings\пользователь\Рабочий стол\вишня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852" b="1852"/>
          <a:stretch>
            <a:fillRect/>
          </a:stretch>
        </p:blipFill>
        <p:spPr bwMode="auto">
          <a:xfrm>
            <a:off x="2000232" y="2643182"/>
            <a:ext cx="5486400" cy="3962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02" y="1285860"/>
            <a:ext cx="8429716" cy="52228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Эта ягодка на грядке с детворой играет в прятки.</a:t>
            </a:r>
            <a:b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И кладут без сожаленья все в компот её, в варенье.</a:t>
            </a:r>
            <a:b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Мне, дружочек, подскажи-ка, что за ягодка? …</a:t>
            </a:r>
            <a:endParaRPr lang="ru-RU" sz="28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17410" name="Picture 2" descr="C:\Documents and Settings\пользователь\Рабочий стол\клубника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11106" r="11106"/>
          <a:stretch>
            <a:fillRect/>
          </a:stretch>
        </p:blipFill>
        <p:spPr bwMode="auto">
          <a:xfrm>
            <a:off x="1928794" y="2143116"/>
            <a:ext cx="5486400" cy="3962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1714488"/>
            <a:ext cx="6143668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Он растёт на огороде,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Ягодой слывёт в природе.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Синенький, блестящий пан – 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Тонкошкурый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 …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16387" name="Picture 3" descr="C:\Documents and Settings\пользователь\Рабочий стол\Баклажан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7389"/>
          <a:stretch>
            <a:fillRect/>
          </a:stretch>
        </p:blipFill>
        <p:spPr bwMode="auto">
          <a:xfrm>
            <a:off x="1714480" y="2643182"/>
            <a:ext cx="5886472" cy="335758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1928802"/>
            <a:ext cx="5457844" cy="346094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Щёки </a:t>
            </a:r>
            <a:r>
              <a:rPr lang="ru-RU" sz="2800" dirty="0" err="1" smtClean="0">
                <a:solidFill>
                  <a:schemeClr val="accent6">
                    <a:lumMod val="75000"/>
                  </a:schemeClr>
                </a:solidFill>
              </a:rPr>
              <a:t>розовы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, нос белый, </a:t>
            </a:r>
            <a:b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В темноте сижу день целый.</a:t>
            </a:r>
            <a:b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А рубашка зелена</a:t>
            </a:r>
            <a:b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Вся на солнышке она.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7" name="Picture 3" descr="C:\Documents and Settings\пользователь\Рабочий стол\Редиска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714620"/>
            <a:ext cx="6429375" cy="35718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1643050"/>
            <a:ext cx="5486400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Он почти как апельсин, 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С толстой кожей, сочный,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Недостаток лишь один – 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Кислый, очень – </a:t>
            </a: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очень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.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18434" name="Picture 2" descr="C:\Documents and Settings\пользователь\Рабочий стол\Лимон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852" b="1852"/>
          <a:stretch>
            <a:fillRect/>
          </a:stretch>
        </p:blipFill>
        <p:spPr bwMode="auto">
          <a:xfrm>
            <a:off x="1928794" y="2500306"/>
            <a:ext cx="5486400" cy="3962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1571612"/>
            <a:ext cx="5786478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Он в борще незаменим,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Кетчуп тоже дружит с ним.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Любим мы всем сердцем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Блюда с красным …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19458" name="Picture 2" descr="C:\Documents and Settings\пользователь\Рабочий стол\Перец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2520"/>
          <a:stretch>
            <a:fillRect/>
          </a:stretch>
        </p:blipFill>
        <p:spPr bwMode="auto">
          <a:xfrm>
            <a:off x="1828800" y="2309047"/>
            <a:ext cx="5486400" cy="382887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428868"/>
            <a:ext cx="7858180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Высоко растёт на ветке, 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Фрукт, который любят детки.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Он на ощупь шелковистый,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Ярко жёлтый и душистый.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Вкусный запах ловит нос.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Фрукт зовётся …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3074" name="Picture 2" descr="C:\Documents and Settings\пользователь\Рабочий стол\Новая папка\Овощи, фрукты, ягоды\абрикосы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3846" t="6299" b="6299"/>
          <a:stretch>
            <a:fillRect/>
          </a:stretch>
        </p:blipFill>
        <p:spPr bwMode="auto">
          <a:xfrm>
            <a:off x="1785918" y="3214686"/>
            <a:ext cx="5672158" cy="34631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714488"/>
            <a:ext cx="7000924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Мякоть - ярче, чем желток,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На макушке – хохолок.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Вкус у фрукта – просто класс,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Это чудо - …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4098" name="Picture 2" descr="C:\Documents and Settings\пользователь\Рабочий стол\Новая папка\Овощи, фрукты, ягоды\ананас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852" b="1852"/>
          <a:stretch>
            <a:fillRect/>
          </a:stretch>
        </p:blipFill>
        <p:spPr bwMode="auto">
          <a:xfrm>
            <a:off x="1857356" y="2571744"/>
            <a:ext cx="5486400" cy="3962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1643050"/>
            <a:ext cx="5486400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Он на юге вырастал.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В гроздь плоды свои собрал.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А суровою зимой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Придёт изюмом к нам домой.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5122" name="Picture 2" descr="C:\Documents and Settings\пользователь\Рабочий стол\Новая папка\Овощи, фрукты, ягоды\виноград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6731" r="6731"/>
          <a:stretch>
            <a:fillRect/>
          </a:stretch>
        </p:blipFill>
        <p:spPr bwMode="auto">
          <a:xfrm>
            <a:off x="1928794" y="2571744"/>
            <a:ext cx="5486400" cy="3962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0232" y="857232"/>
            <a:ext cx="5486400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Маленькая печка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С красными угольками.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6146" name="Picture 2" descr="C:\Documents and Settings\пользователь\Рабочий стол\Новая папка\Овощи, фрукты, ягоды\гранат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2057" y="2428868"/>
            <a:ext cx="6339874" cy="3962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1000108"/>
            <a:ext cx="5486400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Этот фрукт хорош на вкус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И на лампочку похож.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7170" name="Picture 2" descr="C:\Documents and Settings\пользователь\Рабочий стол\Новая папка\Овощи, фрукты, ягоды\груша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852" b="1852"/>
          <a:stretch>
            <a:fillRect/>
          </a:stretch>
        </p:blipFill>
        <p:spPr bwMode="auto">
          <a:xfrm>
            <a:off x="1857356" y="2000240"/>
            <a:ext cx="5486400" cy="3962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214422"/>
            <a:ext cx="8786874" cy="52228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Под шершавой кожурой сочный плод хранится мой.</a:t>
            </a:r>
            <a:b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Он зелёный и зернистый, нежный, сочный и мясистый.</a:t>
            </a:r>
            <a:b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Кладезь витаминов ценных, для здоровья драгоценных.</a:t>
            </a:r>
            <a:b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Мякоть вкусная моя, называюсь … я.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8194" name="Picture 2" descr="C:\Documents and Settings\пользователь\Рабочий стол\Новая папка\Овощи, фрукты, ягоды\киви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2056" b="2056"/>
          <a:stretch>
            <a:fillRect/>
          </a:stretch>
        </p:blipFill>
        <p:spPr bwMode="auto">
          <a:xfrm>
            <a:off x="1785918" y="2143116"/>
            <a:ext cx="5486400" cy="3962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1071546"/>
            <a:ext cx="5486400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надела сто рубах,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Захрустела на зубах.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пользователь\Рабочий стол\Капуста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071678"/>
            <a:ext cx="5143536" cy="400052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1071546"/>
            <a:ext cx="5486400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+mn-lt"/>
              </a:rPr>
              <a:t/>
            </a:r>
            <a:br>
              <a:rPr lang="ru-RU" sz="3200" dirty="0" smtClean="0"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Сидит дед – во сто шуб одет.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Кто его раздевает – тот слёзы проливает.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3074" name="Picture 2" descr="C:\Documents and Settings\пользователь\Рабочий стол\Лук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852" b="1852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1714488"/>
            <a:ext cx="7143800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Красный нос в землю врос,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А зелёный хвост снаружи.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Нам зелёный хвост не нужен,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Нужен только красный нос.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4098" name="Picture 2" descr="C:\Documents and Settings\пользователь\Рабочий стол\Морковь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lum bright="-6000" contrast="-1000"/>
          </a:blip>
          <a:srcRect t="11241" b="11241"/>
          <a:stretch>
            <a:fillRect/>
          </a:stretch>
        </p:blipFill>
        <p:spPr bwMode="auto">
          <a:xfrm>
            <a:off x="1857356" y="2571744"/>
            <a:ext cx="6143668" cy="392909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00108"/>
            <a:ext cx="8358246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Красное, румяное я расту на ветке,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Любят меня взрослые и маленькие детки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2051" name="Picture 3" descr="C:\Documents and Settings\пользователь\Рабочий стол\Новая папка\Овощи, фрукты, ягоды\яблоки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6757" r="6757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358246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И зелен, и густ на грядке вырос куст.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Покопай немножко: под кустом - … 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5122" name="Picture 2" descr="C:\Documents and Settings\пользователь\Рабочий стол\картофель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831974"/>
            <a:ext cx="6500858" cy="445454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1357298"/>
            <a:ext cx="5486400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На жарком солнышке подсох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И рвётся из стручков …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6146" name="Picture 2" descr="C:\Documents and Settings\пользователь\Рабочий стол\Горох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5984" y="2857496"/>
            <a:ext cx="4714908" cy="335758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1714488"/>
            <a:ext cx="6286544" cy="52228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Хоть я сахарной зовусь,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Но от дождя я не размокла.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Красна, кругла, сладка на вкус.</a:t>
            </a:r>
            <a:b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Узнали, кто я?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7170" name="Picture 2" descr="C:\Documents and Settings\пользователь\Рабочий стол\свекла.jpe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285992"/>
            <a:ext cx="4929222" cy="435771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Words>144</Words>
  <Application>Microsoft Office PowerPoint</Application>
  <PresentationFormat>Экран (4:3)</PresentationFormat>
  <Paragraphs>27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Апекс</vt:lpstr>
      <vt:lpstr>ОТГАДЫВАЕМ ЗАГАДКИ овощи, фрукты, ягоды</vt:lpstr>
      <vt:lpstr> Щёки розовы, нос белый,  В темноте сижу день целый. А рубашка зелена Вся на солнышке она.</vt:lpstr>
      <vt:lpstr>  Как надела сто рубах, Захрустела на зубах.</vt:lpstr>
      <vt:lpstr> Сидит дед – во сто шуб одет. Кто его раздевает – тот слёзы проливает.</vt:lpstr>
      <vt:lpstr>Красный нос в землю врос, А зелёный хвост снаружи. Нам зелёный хвост не нужен, Нужен только красный нос.</vt:lpstr>
      <vt:lpstr>Красное, румяное я расту на ветке, Любят меня взрослые и маленькие детки</vt:lpstr>
      <vt:lpstr>И зелен, и густ на грядке вырос куст. Покопай немножко: под кустом - … </vt:lpstr>
      <vt:lpstr>На жарком солнышке подсох И рвётся из стручков …</vt:lpstr>
      <vt:lpstr>Хоть я сахарной зовусь, Но от дождя я не размокла. Красна, кругла, сладка на вкус. Узнали, кто я?</vt:lpstr>
      <vt:lpstr>Кто на грядке перед нами, Полосатый, как в пижаме, Сладкий, сахарный  на вкус,  Ну конечно же, …</vt:lpstr>
      <vt:lpstr>Золотая голова велика и тяжела. Золотая голова отдохнуть прилегла. Голова велика, только шея тонка.</vt:lpstr>
      <vt:lpstr>В огороде вырастаю, а когда я созреваю, Варят из меня томат, в щи кладут и так едят.</vt:lpstr>
      <vt:lpstr>Летом - в огороде, свежие, зелёные, А зимою – в бочке, крепкие, солёные. </vt:lpstr>
      <vt:lpstr>Маленький, горький, луку брат.</vt:lpstr>
      <vt:lpstr>Яркий, сладкий, налитой,  Весь в обложке золотой. Не с конфетной фабрики –  Из далёкой Африки.</vt:lpstr>
      <vt:lpstr>Бусы красные висят, Из кустов на нас глядят. Очень любят бусы эти Люди, воробьи, медведи.</vt:lpstr>
      <vt:lpstr>Была зелёной, маленькой, Потом я стала аленькой. На солнце почернела я, И вот теперь я спелая.</vt:lpstr>
      <vt:lpstr>Эта ягодка на грядке с детворой играет в прятки. И кладут без сожаленья все в компот её, в варенье. Мне, дружочек, подскажи-ка, что за ягодка? …</vt:lpstr>
      <vt:lpstr>Он растёт на огороде, Ягодой слывёт в природе. Синенький, блестящий пан –  Тонкошкурый …</vt:lpstr>
      <vt:lpstr>Он почти как апельсин,  С толстой кожей, сочный, Недостаток лишь один –  Кислый, очень – очень.</vt:lpstr>
      <vt:lpstr>Он в борще незаменим, Кетчуп тоже дружит с ним. Любим мы всем сердцем Блюда с красным …</vt:lpstr>
      <vt:lpstr>Высоко растёт на ветке,  Фрукт, который любят детки. Он на ощупь шелковистый, Ярко жёлтый и душистый. Вкусный запах ловит нос. Фрукт зовётся …</vt:lpstr>
      <vt:lpstr>Мякоть - ярче, чем желток, На макушке – хохолок. Вкус у фрукта – просто класс, Это чудо - …</vt:lpstr>
      <vt:lpstr>Он на юге вырастал. В гроздь плоды свои собрал. А суровою зимой Придёт изюмом к нам домой.</vt:lpstr>
      <vt:lpstr>Маленькая печка С красными угольками.</vt:lpstr>
      <vt:lpstr>Этот фрукт хорош на вкус И на лампочку похож.</vt:lpstr>
      <vt:lpstr>Под шершавой кожурой сочный плод хранится мой. Он зелёный и зернистый, нежный, сочный и мясистый. Кладезь витаминов ценных, для здоровья драгоценных. Мякоть вкусная моя, называюсь … я.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ОТГАДЫВАЕМ ЗАГАДКИ</dc:title>
  <dc:creator>к</dc:creator>
  <cp:lastModifiedBy>к</cp:lastModifiedBy>
  <cp:revision>28</cp:revision>
  <dcterms:created xsi:type="dcterms:W3CDTF">2005-01-01T23:19:12Z</dcterms:created>
  <dcterms:modified xsi:type="dcterms:W3CDTF">2005-01-02T03:48:31Z</dcterms:modified>
</cp:coreProperties>
</file>