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57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BC64D-1278-47A8-AD1D-56AE203B2E02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929486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Государственное бюджетное дошкольное учреждение детский сад № 50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Красносельского района Санкт-Петербурга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</a:p>
          <a:p>
            <a:pPr algn="ctr"/>
            <a:r>
              <a:rPr lang="ru-RU" dirty="0" smtClean="0"/>
              <a:t>Выпускная работа по окружающему миру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dirty="0" smtClean="0"/>
              <a:t> : «Что такое осень?» 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800" dirty="0" smtClean="0"/>
              <a:t>Исполнитель : Новожилова Г.В</a:t>
            </a:r>
          </a:p>
          <a:p>
            <a:pPr algn="r"/>
            <a:r>
              <a:rPr lang="ru-RU" sz="1800" dirty="0" smtClean="0"/>
              <a:t>Руководитель: </a:t>
            </a:r>
            <a:r>
              <a:rPr lang="ru-RU" sz="1800" dirty="0" err="1" smtClean="0"/>
              <a:t>Ложкомоева</a:t>
            </a:r>
            <a:r>
              <a:rPr lang="ru-RU" sz="1800" dirty="0" smtClean="0"/>
              <a:t> О.Р</a:t>
            </a:r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ctr"/>
            <a:r>
              <a:rPr lang="ru-RU" sz="1800" dirty="0" smtClean="0"/>
              <a:t>Санкт – Петербург</a:t>
            </a:r>
          </a:p>
          <a:p>
            <a:pPr algn="ctr"/>
            <a:r>
              <a:rPr lang="ru-RU" sz="1800" dirty="0" smtClean="0"/>
              <a:t>2013 год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Аннотация к выпускной работе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Новожиловой Галины Васильевны,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воспитателя ГБДОУ  детского сада № 50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00438"/>
            <a:ext cx="8229600" cy="1285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dirty="0" smtClean="0"/>
              <a:t>   Цель и задачи:</a:t>
            </a:r>
          </a:p>
          <a:p>
            <a:r>
              <a:rPr lang="ru-RU" dirty="0" smtClean="0"/>
              <a:t> закрепить признаки осени;</a:t>
            </a:r>
          </a:p>
          <a:p>
            <a:r>
              <a:rPr lang="ru-RU" dirty="0" smtClean="0"/>
              <a:t> вызвать желание радоваться наступлению осени.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Государственное бюджетное дошкольное учреждение детский сад № 50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Красносельского района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Открываю Р.Р.</a:t>
            </a:r>
          </a:p>
          <a:p>
            <a:r>
              <a:rPr lang="ru-RU" sz="2000" dirty="0" smtClean="0"/>
              <a:t>С компьютера загружаю рисунки (копировать – вставить)</a:t>
            </a:r>
          </a:p>
          <a:p>
            <a:r>
              <a:rPr lang="ru-RU" sz="2000" dirty="0" smtClean="0"/>
              <a:t>Провожу работу с рисунками  (работа с рисунками -  обрезка фотографий - стиль рисунка)</a:t>
            </a:r>
          </a:p>
          <a:p>
            <a:r>
              <a:rPr lang="ru-RU" sz="2000" dirty="0" smtClean="0"/>
              <a:t>Добавляю  текст в слайды, корректирую</a:t>
            </a:r>
          </a:p>
          <a:p>
            <a:r>
              <a:rPr lang="ru-RU" sz="2000" dirty="0" smtClean="0"/>
              <a:t>Делаю анимацию (анимация – настройка анимации – добавить эффект – вход – выбор эффекта)</a:t>
            </a:r>
          </a:p>
          <a:p>
            <a:r>
              <a:rPr lang="ru-RU" sz="2000" dirty="0" smtClean="0"/>
              <a:t>Изменяю  эффекты (по щелчку или вместе с предыдущем)</a:t>
            </a:r>
          </a:p>
          <a:p>
            <a:r>
              <a:rPr lang="ru-RU" sz="2000" dirty="0" smtClean="0"/>
              <a:t>Сохраняю в  моей папке.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895996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4000" dirty="0" smtClean="0"/>
              <a:t>Зима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       Осень</a:t>
            </a:r>
            <a:endParaRPr lang="ru-RU" sz="4400" dirty="0"/>
          </a:p>
        </p:txBody>
      </p:sp>
      <p:pic>
        <p:nvPicPr>
          <p:cNvPr id="1027" name="Picture 3" descr="C:\Users\Foxy\Desktop\aa016f3674c9.jpg"/>
          <p:cNvPicPr>
            <a:picLocks noChangeAspect="1" noChangeArrowheads="1"/>
          </p:cNvPicPr>
          <p:nvPr/>
        </p:nvPicPr>
        <p:blipFill>
          <a:blip r:embed="rId2" cstate="print"/>
          <a:srcRect t="7696" b="5728"/>
          <a:stretch>
            <a:fillRect/>
          </a:stretch>
        </p:blipFill>
        <p:spPr bwMode="auto">
          <a:xfrm>
            <a:off x="285720" y="1357298"/>
            <a:ext cx="2643174" cy="302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oxy\Desktop\1265210852_suteev-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28670"/>
            <a:ext cx="2500330" cy="233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Foxy\Desktop\75448599_2795685_19035132133689m750x740.jpg"/>
          <p:cNvPicPr>
            <a:picLocks noChangeAspect="1" noChangeArrowheads="1"/>
          </p:cNvPicPr>
          <p:nvPr/>
        </p:nvPicPr>
        <p:blipFill>
          <a:blip r:embed="rId4" cstate="print"/>
          <a:srcRect l="11430" r="16188" b="8699"/>
          <a:stretch>
            <a:fillRect/>
          </a:stretch>
        </p:blipFill>
        <p:spPr bwMode="auto">
          <a:xfrm>
            <a:off x="6143636" y="1285860"/>
            <a:ext cx="29408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Foxy\Desktop\0_d498a_724bd022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138501"/>
            <a:ext cx="2643206" cy="371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00496" y="14285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Весна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500042"/>
            <a:ext cx="1295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Лето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dirty="0" smtClean="0"/>
              <a:t>                                   Октябрь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Сентябрь                                                      Ноябрь</a:t>
            </a:r>
          </a:p>
          <a:p>
            <a:endParaRPr lang="ru-RU" dirty="0"/>
          </a:p>
        </p:txBody>
      </p:sp>
      <p:pic>
        <p:nvPicPr>
          <p:cNvPr id="4" name="Содержимое 16" descr="img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428868"/>
            <a:ext cx="2723686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6" descr="img0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2857520" cy="3900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4" descr="img0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824" y="2428868"/>
            <a:ext cx="2909176" cy="3700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осени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072330" cy="5181616"/>
          </a:xfrm>
        </p:spPr>
        <p:txBody>
          <a:bodyPr/>
          <a:lstStyle/>
          <a:p>
            <a:r>
              <a:rPr lang="ru-RU" dirty="0" smtClean="0"/>
              <a:t>- Листья желтеют и  краснеют и опадают </a:t>
            </a:r>
          </a:p>
          <a:p>
            <a:r>
              <a:rPr lang="ru-RU" dirty="0" smtClean="0"/>
              <a:t>- Льют холодные дожди</a:t>
            </a:r>
          </a:p>
          <a:p>
            <a:r>
              <a:rPr lang="ru-RU" dirty="0" smtClean="0"/>
              <a:t>- Птицы улетают </a:t>
            </a:r>
          </a:p>
          <a:p>
            <a:r>
              <a:rPr lang="ru-RU" dirty="0" smtClean="0"/>
              <a:t>-Ночи длиннее</a:t>
            </a:r>
          </a:p>
          <a:p>
            <a:r>
              <a:rPr lang="ru-RU" dirty="0" smtClean="0"/>
              <a:t>- Звери готовятся к зиме</a:t>
            </a:r>
          </a:p>
          <a:p>
            <a:r>
              <a:rPr lang="ru-RU" dirty="0" smtClean="0"/>
              <a:t>-Поспевают овощи и фрукты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C:\Users\Foxy\Desktop\0_67f7b_b34fd99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222" y="0"/>
            <a:ext cx="250477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Foxy\Desktop\6775.gif"/>
          <p:cNvPicPr>
            <a:picLocks noChangeAspect="1" noChangeArrowheads="1"/>
          </p:cNvPicPr>
          <p:nvPr/>
        </p:nvPicPr>
        <p:blipFill>
          <a:blip r:embed="rId3" cstate="print"/>
          <a:srcRect l="3922" t="5083" r="5882" b="15390"/>
          <a:stretch>
            <a:fillRect/>
          </a:stretch>
        </p:blipFill>
        <p:spPr bwMode="auto">
          <a:xfrm>
            <a:off x="0" y="4500570"/>
            <a:ext cx="349808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Foxy\Desktop\i.jpg"/>
          <p:cNvPicPr>
            <a:picLocks noChangeAspect="1" noChangeArrowheads="1"/>
          </p:cNvPicPr>
          <p:nvPr/>
        </p:nvPicPr>
        <p:blipFill>
          <a:blip r:embed="rId4" cstate="print"/>
          <a:srcRect r="15051"/>
          <a:stretch>
            <a:fillRect/>
          </a:stretch>
        </p:blipFill>
        <p:spPr bwMode="auto">
          <a:xfrm>
            <a:off x="2571736" y="4000504"/>
            <a:ext cx="2643206" cy="233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Foxy\Desktop\img3.jpg"/>
          <p:cNvPicPr>
            <a:picLocks noChangeAspect="1" noChangeArrowheads="1"/>
          </p:cNvPicPr>
          <p:nvPr/>
        </p:nvPicPr>
        <p:blipFill>
          <a:blip r:embed="rId5" cstate="print"/>
          <a:srcRect t="16164" r="5645" b="6249"/>
          <a:stretch>
            <a:fillRect/>
          </a:stretch>
        </p:blipFill>
        <p:spPr bwMode="auto">
          <a:xfrm>
            <a:off x="4500562" y="3857628"/>
            <a:ext cx="3214710" cy="197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Foxy\Desktop\1350224612_978-5-86775-140-1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928934"/>
            <a:ext cx="3000364" cy="20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Foxy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2201" y="4830134"/>
            <a:ext cx="3041799" cy="202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Холоден сентябрь , да сыт</a:t>
            </a:r>
          </a:p>
          <a:p>
            <a:r>
              <a:rPr lang="ru-RU" sz="3200" dirty="0" smtClean="0"/>
              <a:t>Октябрь – зиме ворота открывает.</a:t>
            </a:r>
          </a:p>
          <a:p>
            <a:r>
              <a:rPr lang="ru-RU" sz="3200" dirty="0" smtClean="0"/>
              <a:t>Осень идёт – дожди за  собою ведёт.</a:t>
            </a:r>
          </a:p>
          <a:p>
            <a:r>
              <a:rPr lang="ru-RU" sz="3200" dirty="0" smtClean="0"/>
              <a:t>Осень – перемен восемь.</a:t>
            </a:r>
            <a:endParaRPr lang="ru-RU" sz="3200" dirty="0"/>
          </a:p>
        </p:txBody>
      </p:sp>
      <p:pic>
        <p:nvPicPr>
          <p:cNvPr id="3076" name="Picture 4" descr="C:\Users\Foxy\Desktop\osenj-(5).jpg"/>
          <p:cNvPicPr>
            <a:picLocks noChangeAspect="1" noChangeArrowheads="1"/>
          </p:cNvPicPr>
          <p:nvPr/>
        </p:nvPicPr>
        <p:blipFill>
          <a:blip r:embed="rId2" cstate="print"/>
          <a:srcRect t="17263"/>
          <a:stretch>
            <a:fillRect/>
          </a:stretch>
        </p:blipFill>
        <p:spPr bwMode="auto">
          <a:xfrm>
            <a:off x="5929322" y="3214686"/>
            <a:ext cx="300039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572132" cy="4681550"/>
          </a:xfrm>
        </p:spPr>
        <p:txBody>
          <a:bodyPr/>
          <a:lstStyle/>
          <a:p>
            <a:r>
              <a:rPr lang="ru-RU" b="1" dirty="0" smtClean="0"/>
              <a:t>Листопад, листопад,</a:t>
            </a:r>
            <a:br>
              <a:rPr lang="ru-RU" b="1" dirty="0" smtClean="0"/>
            </a:br>
            <a:r>
              <a:rPr lang="ru-RU" b="1" dirty="0" smtClean="0"/>
              <a:t>Листья желтые летят.</a:t>
            </a:r>
            <a:br>
              <a:rPr lang="ru-RU" b="1" dirty="0" smtClean="0"/>
            </a:br>
            <a:r>
              <a:rPr lang="ru-RU" b="1" dirty="0" smtClean="0"/>
              <a:t>Желтый клен, желтый бук,</a:t>
            </a:r>
            <a:br>
              <a:rPr lang="ru-RU" b="1" dirty="0" smtClean="0"/>
            </a:br>
            <a:r>
              <a:rPr lang="ru-RU" b="1" dirty="0" smtClean="0"/>
              <a:t>Желтый в небе солнца круг.</a:t>
            </a:r>
            <a:br>
              <a:rPr lang="ru-RU" b="1" dirty="0" smtClean="0"/>
            </a:br>
            <a:r>
              <a:rPr lang="ru-RU" b="1" dirty="0" smtClean="0"/>
              <a:t>Желтый двор, желтый дом.</a:t>
            </a:r>
            <a:br>
              <a:rPr lang="ru-RU" b="1" dirty="0" smtClean="0"/>
            </a:br>
            <a:r>
              <a:rPr lang="ru-RU" b="1" dirty="0" smtClean="0"/>
              <a:t>Вся земля желта кругом.</a:t>
            </a:r>
            <a:br>
              <a:rPr lang="ru-RU" b="1" dirty="0" smtClean="0"/>
            </a:br>
            <a:r>
              <a:rPr lang="ru-RU" b="1" dirty="0" smtClean="0"/>
              <a:t>Желтизна, желтизна,</a:t>
            </a:r>
            <a:br>
              <a:rPr lang="ru-RU" b="1" dirty="0" smtClean="0"/>
            </a:br>
            <a:r>
              <a:rPr lang="ru-RU" b="1" dirty="0" smtClean="0"/>
              <a:t>Значит, осень – не весна.</a:t>
            </a:r>
            <a:endParaRPr lang="ru-RU" b="1" dirty="0"/>
          </a:p>
        </p:txBody>
      </p:sp>
      <p:pic>
        <p:nvPicPr>
          <p:cNvPr id="5" name="Picture 8" descr="C:\Users\Foxy\Desktop\0_67f7e_726df56b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923491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Список используемой литературы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520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Иллюстрации использовала из Интернета. </a:t>
            </a:r>
          </a:p>
          <a:p>
            <a:r>
              <a:rPr lang="ru-RU" dirty="0" smtClean="0"/>
              <a:t>Пословицы и поговорки из книги «Солнышко».</a:t>
            </a:r>
          </a:p>
          <a:p>
            <a:r>
              <a:rPr lang="ru-RU" dirty="0" smtClean="0"/>
              <a:t>Стихотворение из сборника </a:t>
            </a:r>
            <a:r>
              <a:rPr lang="ru-RU" smtClean="0"/>
              <a:t>«Осень».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221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Государственное бюджетное дошкольное учреждение детский сад № 50   Красносельского района Санкт-Петербурга</vt:lpstr>
      <vt:lpstr>Аннотация к выпускной работе  Новожиловой Галины Васильевны,  воспитателя ГБДОУ  детского сада № 50</vt:lpstr>
      <vt:lpstr>Слайд 3</vt:lpstr>
      <vt:lpstr> </vt:lpstr>
      <vt:lpstr>Слайд 5</vt:lpstr>
      <vt:lpstr>Признаки осени</vt:lpstr>
      <vt:lpstr>Пословицы и поговорки :</vt:lpstr>
      <vt:lpstr>Слайд 8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учреждение детский сад № 50   Красносельского района Санкт-Петербурга</dc:title>
  <dc:creator>Foxy</dc:creator>
  <cp:lastModifiedBy>302-teacher</cp:lastModifiedBy>
  <cp:revision>24</cp:revision>
  <dcterms:created xsi:type="dcterms:W3CDTF">2013-09-27T15:13:05Z</dcterms:created>
  <dcterms:modified xsi:type="dcterms:W3CDTF">2013-09-30T07:09:07Z</dcterms:modified>
</cp:coreProperties>
</file>