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0F4E-0799-490F-9494-15C6308FB202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66BB-16B7-443C-87A7-7564CCAD48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0F4E-0799-490F-9494-15C6308FB202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66BB-16B7-443C-87A7-7564CCAD4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0F4E-0799-490F-9494-15C6308FB202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66BB-16B7-443C-87A7-7564CCAD4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0F4E-0799-490F-9494-15C6308FB202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66BB-16B7-443C-87A7-7564CCAD4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0F4E-0799-490F-9494-15C6308FB202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D3366BB-16B7-443C-87A7-7564CCAD4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0F4E-0799-490F-9494-15C6308FB202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66BB-16B7-443C-87A7-7564CCAD4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0F4E-0799-490F-9494-15C6308FB202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66BB-16B7-443C-87A7-7564CCAD4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0F4E-0799-490F-9494-15C6308FB202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66BB-16B7-443C-87A7-7564CCAD4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0F4E-0799-490F-9494-15C6308FB202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66BB-16B7-443C-87A7-7564CCAD4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0F4E-0799-490F-9494-15C6308FB202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66BB-16B7-443C-87A7-7564CCAD4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0F4E-0799-490F-9494-15C6308FB202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66BB-16B7-443C-87A7-7564CCAD4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F60F4E-0799-490F-9494-15C6308FB202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3366BB-16B7-443C-87A7-7564CCAD4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628384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Серпухов- частица малая</a:t>
            </a:r>
            <a:b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святой Руси</a:t>
            </a:r>
            <a:b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5" y="1916832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Улицы нашего города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Парк имени Ленина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1087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Улица горького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1087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Улица Ворошилова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1087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Фонтан в Ивановских двориках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1087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Улица Садовая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1088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Улица Чехова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1088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967334"/>
            <a:ext cx="63107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Памятники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города Серпухова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А.П. Чехову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1088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Воину Освободителю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1088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551087" y="1841401"/>
            <a:ext cx="5733256" cy="42999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Название своё город Серпухов получил от реки </a:t>
            </a:r>
            <a:r>
              <a:rPr lang="ru-RU" dirty="0" err="1" smtClean="0">
                <a:solidFill>
                  <a:srgbClr val="002060"/>
                </a:solidFill>
              </a:rPr>
              <a:t>Серпейки</a:t>
            </a:r>
            <a:r>
              <a:rPr lang="ru-RU" dirty="0" smtClean="0">
                <a:solidFill>
                  <a:srgbClr val="002060"/>
                </a:solidFill>
              </a:rPr>
              <a:t>. Слово «Серпухов» состоит из двух слов «серп» от названия реки </a:t>
            </a:r>
            <a:r>
              <a:rPr lang="ru-RU" dirty="0" err="1" smtClean="0">
                <a:solidFill>
                  <a:srgbClr val="002060"/>
                </a:solidFill>
              </a:rPr>
              <a:t>Серпейки</a:t>
            </a:r>
            <a:r>
              <a:rPr lang="ru-RU" dirty="0" smtClean="0">
                <a:solidFill>
                  <a:srgbClr val="002060"/>
                </a:solidFill>
              </a:rPr>
              <a:t> и «ухо»- это гора, которая своим очертанием напоминает ухо.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Город Серпухов основал Князь Владимир Храбрый.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погибшим </a:t>
            </a:r>
            <a:r>
              <a:rPr lang="ru-RU" dirty="0" err="1" smtClean="0"/>
              <a:t>серпуховичам</a:t>
            </a:r>
            <a:r>
              <a:rPr lang="ru-RU" dirty="0" smtClean="0"/>
              <a:t> в годы ВОВ</a:t>
            </a:r>
            <a:endParaRPr lang="ru-RU" dirty="0"/>
          </a:p>
        </p:txBody>
      </p:sp>
      <p:pic>
        <p:nvPicPr>
          <p:cNvPr id="4" name="Содержимое 3" descr="P101088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Герою СССР Олегу Степанову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1088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923756" y="1934835"/>
            <a:ext cx="5328592" cy="3996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Заложили наш город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Кузнецы-силачи,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Что ковали у горнов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Серпухи да мечи.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Серп – для спелого поля,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Меч – на злого врага.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 Милой Родины воля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Им была дорога.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Панорама города с самолёта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1085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Церкви Успенья и Ильи Пророка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1086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Троицкий собор</a:t>
            </a:r>
            <a:br>
              <a:rPr lang="ru-RU" dirty="0" smtClean="0"/>
            </a:br>
            <a:r>
              <a:rPr lang="ru-RU" dirty="0" smtClean="0"/>
              <a:t>Соборная гора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1086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Троицкая церковь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1086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Введенский Владычный женский монастырь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1086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Высоцкий мужской монастырь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1087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Собор Николы Белого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1087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647365" y="1457089"/>
            <a:ext cx="5373216" cy="542860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149</Words>
  <Application>Microsoft Office PowerPoint</Application>
  <PresentationFormat>Экран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Серпухов- частица малая  святой Руси </vt:lpstr>
      <vt:lpstr>Слайд 2</vt:lpstr>
      <vt:lpstr>Панорама города с самолёта </vt:lpstr>
      <vt:lpstr>Церкви Успенья и Ильи Пророка </vt:lpstr>
      <vt:lpstr>Троицкий собор Соборная гора </vt:lpstr>
      <vt:lpstr>Троицкая церковь </vt:lpstr>
      <vt:lpstr>Введенский Владычный женский монастырь </vt:lpstr>
      <vt:lpstr>Высоцкий мужской монастырь </vt:lpstr>
      <vt:lpstr>Собор Николы Белого </vt:lpstr>
      <vt:lpstr>Слайд 10</vt:lpstr>
      <vt:lpstr>Парк имени Ленина </vt:lpstr>
      <vt:lpstr>Улица горького </vt:lpstr>
      <vt:lpstr>Улица Ворошилова </vt:lpstr>
      <vt:lpstr>Фонтан в Ивановских двориках </vt:lpstr>
      <vt:lpstr>Улица Садовая </vt:lpstr>
      <vt:lpstr>Улица Чехова </vt:lpstr>
      <vt:lpstr>Слайд 17</vt:lpstr>
      <vt:lpstr>Памятник А.П. Чехову </vt:lpstr>
      <vt:lpstr>Памятник Воину Освободителю </vt:lpstr>
      <vt:lpstr>Памятник погибшим серпуховичам в годы ВОВ</vt:lpstr>
      <vt:lpstr>Памятник Герою СССР Олегу Степанову </vt:lpstr>
      <vt:lpstr>Слайд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Серпухов- частица малая  святой Руси</dc:title>
  <dc:creator>ф</dc:creator>
  <cp:lastModifiedBy>ф</cp:lastModifiedBy>
  <cp:revision>6</cp:revision>
  <dcterms:created xsi:type="dcterms:W3CDTF">2012-04-18T16:44:52Z</dcterms:created>
  <dcterms:modified xsi:type="dcterms:W3CDTF">2013-10-13T16:47:12Z</dcterms:modified>
</cp:coreProperties>
</file>