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7A7A-6222-43DB-9F47-9B061B94E55C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B21A-AAEF-4EBD-BD7D-283CFC4E5C1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7A7A-6222-43DB-9F47-9B061B94E55C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B21A-AAEF-4EBD-BD7D-283CFC4E5C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7A7A-6222-43DB-9F47-9B061B94E55C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B21A-AAEF-4EBD-BD7D-283CFC4E5C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7A7A-6222-43DB-9F47-9B061B94E55C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B21A-AAEF-4EBD-BD7D-283CFC4E5C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7A7A-6222-43DB-9F47-9B061B94E55C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B21A-AAEF-4EBD-BD7D-283CFC4E5C1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7A7A-6222-43DB-9F47-9B061B94E55C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B21A-AAEF-4EBD-BD7D-283CFC4E5C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7A7A-6222-43DB-9F47-9B061B94E55C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B21A-AAEF-4EBD-BD7D-283CFC4E5C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7A7A-6222-43DB-9F47-9B061B94E55C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B21A-AAEF-4EBD-BD7D-283CFC4E5C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7A7A-6222-43DB-9F47-9B061B94E55C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B21A-AAEF-4EBD-BD7D-283CFC4E5C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7A7A-6222-43DB-9F47-9B061B94E55C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7B21A-AAEF-4EBD-BD7D-283CFC4E5C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7A7A-6222-43DB-9F47-9B061B94E55C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687B21A-AAEF-4EBD-BD7D-283CFC4E5C1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F57A7A-6222-43DB-9F47-9B061B94E55C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87B21A-AAEF-4EBD-BD7D-283CFC4E5C1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260649"/>
            <a:ext cx="7175351" cy="3096344"/>
          </a:xfrm>
        </p:spPr>
        <p:txBody>
          <a:bodyPr/>
          <a:lstStyle/>
          <a:p>
            <a:r>
              <a:rPr lang="ru-RU" dirty="0" smtClean="0"/>
              <a:t>Зимующие птицы нашего города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3429001"/>
            <a:ext cx="5637010" cy="2505664"/>
          </a:xfrm>
        </p:spPr>
        <p:txBody>
          <a:bodyPr>
            <a:normAutofit/>
          </a:bodyPr>
          <a:lstStyle/>
          <a:p>
            <a:r>
              <a:rPr lang="ru-RU" dirty="0" smtClean="0"/>
              <a:t>Составила: воспитатель первой квалификационной категории Зайцева Светлана Алексеевна МКДОУ</a:t>
            </a:r>
          </a:p>
          <a:p>
            <a:r>
              <a:rPr lang="ru-RU" dirty="0" smtClean="0"/>
              <a:t> «Детский сад №2 г. Суздаля»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29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Ворона –</a:t>
            </a:r>
            <a:r>
              <a:rPr lang="ru-RU" sz="2000" dirty="0" smtClean="0">
                <a:solidFill>
                  <a:srgbClr val="00B0F0"/>
                </a:solidFill>
              </a:rPr>
              <a:t> они живут стаями. В городе встречаются очень часто. Могут спокойно находиться около человека.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садик\Desktop\птицы\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345638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адик\Desktop\птицы\43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50066"/>
            <a:ext cx="4038600" cy="297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3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«Птичьи столовые»</a:t>
            </a:r>
            <a:endParaRPr lang="ru-RU" sz="3200" dirty="0"/>
          </a:p>
        </p:txBody>
      </p:sp>
      <p:pic>
        <p:nvPicPr>
          <p:cNvPr id="4098" name="Picture 2" descr="C:\Users\садик\Desktop\птицы\birds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89936"/>
            <a:ext cx="4038600" cy="269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адик\Desktop\птицы\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84888"/>
            <a:ext cx="4038600" cy="270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41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садик\Desktop\0012-012-Pitanie-ptits-zimo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9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92696"/>
            <a:ext cx="7772400" cy="1986496"/>
          </a:xfrm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Участники: дети первой младшей группы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Цель: учить детей различать птиц по внешнему ви</a:t>
            </a:r>
            <a:r>
              <a:rPr lang="ru-RU" sz="1800" dirty="0" smtClean="0">
                <a:solidFill>
                  <a:schemeClr val="bg1"/>
                </a:solidFill>
              </a:rPr>
              <a:t>ду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Задачи: познакомить детей с особенностями  жизнедеятельностью птиц, рассказать, как помогают птицы в стаях. Обогащать словарный запас, поддерживать познавательный интерес</a:t>
            </a:r>
            <a:r>
              <a:rPr lang="ru-RU" sz="2000" dirty="0" smtClean="0">
                <a:solidFill>
                  <a:schemeClr val="bg1"/>
                </a:solidFill>
              </a:rPr>
              <a:t>, формировать заботливое отношение к птицам, стремление помогать им в зимний период.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762749"/>
            <a:ext cx="7772400" cy="1250426"/>
          </a:xfrm>
        </p:spPr>
        <p:txBody>
          <a:bodyPr>
            <a:normAutofit/>
          </a:bodyPr>
          <a:lstStyle/>
          <a:p>
            <a:r>
              <a:rPr lang="ru-RU" dirty="0" smtClean="0"/>
              <a:t>Образовательная область: </a:t>
            </a:r>
            <a:r>
              <a:rPr lang="ru-RU" dirty="0"/>
              <a:t>П</a:t>
            </a:r>
            <a:r>
              <a:rPr lang="ru-RU" dirty="0" smtClean="0"/>
              <a:t>ознание. Коммуникация.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06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Синица </a:t>
            </a:r>
            <a:r>
              <a:rPr lang="ru-RU" sz="2000" dirty="0" smtClean="0"/>
              <a:t>– это чаще всего лесная птица, но их можно встретить и в городе, так как они знают и любят места, где их подкармливают люди, поэтому городские жители часто могут наблюдать синиц, особенно зимой , когда в лесу становится очень мало пищи для птиц.</a:t>
            </a:r>
            <a:endParaRPr lang="ru-RU" sz="2000" dirty="0"/>
          </a:p>
        </p:txBody>
      </p:sp>
      <p:pic>
        <p:nvPicPr>
          <p:cNvPr id="1026" name="Picture 2" descr="C:\Users\садик\Desktop\птицы\7d295a3a1a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8664"/>
            <a:ext cx="4038600" cy="319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адик\Desktop\птицы\5963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360040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97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Лесные красавицы</a:t>
            </a:r>
            <a:endParaRPr lang="ru-RU" dirty="0"/>
          </a:p>
        </p:txBody>
      </p:sp>
      <p:pic>
        <p:nvPicPr>
          <p:cNvPr id="2050" name="Picture 2" descr="C:\Users\садик\Desktop\птицы\1231747092_bs-_41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360040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адик\Desktop\птицы\1330431501_0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24897"/>
            <a:ext cx="4038600" cy="302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14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Воробей</a:t>
            </a:r>
            <a:r>
              <a:rPr lang="ru-RU" sz="2000" dirty="0" smtClean="0"/>
              <a:t> – семейство небольших оседлых, реже кочевых птиц, из отряда </a:t>
            </a:r>
            <a:r>
              <a:rPr lang="ru-RU" sz="2000" dirty="0" err="1" smtClean="0"/>
              <a:t>воробьинообразных</a:t>
            </a:r>
            <a:r>
              <a:rPr lang="ru-RU" sz="2000" dirty="0" smtClean="0"/>
              <a:t>. Представители семейства имеют короткие ноги, многие виды по земле передвигаются прыжками.</a:t>
            </a:r>
            <a:endParaRPr lang="ru-RU" sz="2000" dirty="0"/>
          </a:p>
        </p:txBody>
      </p:sp>
      <p:pic>
        <p:nvPicPr>
          <p:cNvPr id="3074" name="Picture 2" descr="C:\Users\садик\Desktop\птицы\4800_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6912"/>
            <a:ext cx="403860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адик\Desktop\птицы\birds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15267"/>
            <a:ext cx="4038600" cy="304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5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Наши пернатые друзья</a:t>
            </a:r>
            <a:endParaRPr lang="ru-RU" sz="4800" dirty="0"/>
          </a:p>
        </p:txBody>
      </p:sp>
      <p:pic>
        <p:nvPicPr>
          <p:cNvPr id="4098" name="Picture 2" descr="C:\Users\садик\Desktop\птицы\pa250305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15453"/>
            <a:ext cx="4038600" cy="294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адик\Desktop\птицы\0930af80ee2860afff762952025775a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024698"/>
            <a:ext cx="396240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54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Сорока </a:t>
            </a:r>
            <a:r>
              <a:rPr lang="ru-RU" sz="2000" dirty="0" smtClean="0"/>
              <a:t>– ох и говорливая птица. Ничто лесное от ее острого глаза не скроется:  все заметит – заприметит и обо всем рассказать поспешит. Забавно смотреть на такие дружеские сорочьи посиделки. И если повнимательнее прислушаться да наблюдать за непоседой – сорокой, то много новостей узнать можно.</a:t>
            </a:r>
            <a:endParaRPr lang="ru-RU" sz="2000" dirty="0"/>
          </a:p>
        </p:txBody>
      </p:sp>
      <p:pic>
        <p:nvPicPr>
          <p:cNvPr id="1026" name="Picture 2" descr="C:\Users\садик\Desktop\птицы\17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367240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адик\Desktop\птицы\2012-01-28-13-45-50-00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94984"/>
            <a:ext cx="4038600" cy="268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78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5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снегирь</a:t>
            </a:r>
            <a:r>
              <a:rPr lang="ru-RU" sz="2000" dirty="0" smtClean="0">
                <a:solidFill>
                  <a:schemeClr val="accent5"/>
                </a:solidFill>
              </a:rPr>
              <a:t> -</a:t>
            </a: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живет в лесах, также его можно встретить в садах и парках. Зимой стаи снегирей хорошо различимы, как и отдельные птички на безлиственных деревьях парка на белоснежном фоне. У самцов – снегирей грудка розовато – красного цвета, у самок – </a:t>
            </a:r>
            <a:r>
              <a:rPr lang="ru-RU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буровато</a:t>
            </a: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– серого.</a:t>
            </a:r>
            <a:endParaRPr lang="ru-RU" sz="2000" dirty="0">
              <a:solidFill>
                <a:schemeClr val="accent5"/>
              </a:solidFill>
            </a:endParaRPr>
          </a:p>
        </p:txBody>
      </p:sp>
      <p:pic>
        <p:nvPicPr>
          <p:cNvPr id="1026" name="Picture 2" descr="C:\Users\садик\Desktop\птицы\92620720_large_1292962377_fotoprikolnet_fotografiisnegirey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43" y="1920875"/>
            <a:ext cx="3835313" cy="443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адик\Desktop\птицы\5565533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16832"/>
            <a:ext cx="403860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67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Зимой снегири питаются рябиной и семенами</a:t>
            </a:r>
            <a:endParaRPr lang="ru-RU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C:\Users\садик\Desktop\птицы\d507290c84b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адик\Desktop\птицы\dfe0902f2ea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34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</TotalTime>
  <Words>249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Зимующие птицы нашего города</vt:lpstr>
      <vt:lpstr>Участники: дети первой младшей группы Цель: учить детей различать птиц по внешнему виду Задачи: познакомить детей с особенностями  жизнедеятельностью птиц, рассказать, как помогают птицы в стаях. Обогащать словарный запас, поддерживать познавательный интерес, формировать заботливое отношение к птицам, стремление помогать им в зимний период.</vt:lpstr>
      <vt:lpstr>Синица – это чаще всего лесная птица, но их можно встретить и в городе, так как они знают и любят места, где их подкармливают люди, поэтому городские жители часто могут наблюдать синиц, особенно зимой , когда в лесу становится очень мало пищи для птиц.</vt:lpstr>
      <vt:lpstr>Лесные красавицы</vt:lpstr>
      <vt:lpstr>Воробей – семейство небольших оседлых, реже кочевых птиц, из отряда воробьинообразных. Представители семейства имеют короткие ноги, многие виды по земле передвигаются прыжками.</vt:lpstr>
      <vt:lpstr>Наши пернатые друзья</vt:lpstr>
      <vt:lpstr>Сорока – ох и говорливая птица. Ничто лесное от ее острого глаза не скроется:  все заметит – заприметит и обо всем рассказать поспешит. Забавно смотреть на такие дружеские сорочьи посиделки. И если повнимательнее прислушаться да наблюдать за непоседой – сорокой, то много новостей узнать можно.</vt:lpstr>
      <vt:lpstr> снегирь - живет в лесах, также его можно встретить в садах и парках. Зимой стаи снегирей хорошо различимы, как и отдельные птички на безлиственных деревьях парка на белоснежном фоне. У самцов – снегирей грудка розовато – красного цвета, у самок – буровато – серого.</vt:lpstr>
      <vt:lpstr>Зимой снегири питаются рябиной и семенами</vt:lpstr>
      <vt:lpstr>Ворона – они живут стаями. В городе встречаются очень часто. Могут спокойно находиться около человека. </vt:lpstr>
      <vt:lpstr>«Птичьи столовые»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 нашего города</dc:title>
  <dc:creator>садик</dc:creator>
  <cp:lastModifiedBy>садик</cp:lastModifiedBy>
  <cp:revision>11</cp:revision>
  <dcterms:created xsi:type="dcterms:W3CDTF">2014-01-10T09:28:12Z</dcterms:created>
  <dcterms:modified xsi:type="dcterms:W3CDTF">2014-01-11T10:53:11Z</dcterms:modified>
</cp:coreProperties>
</file>