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13"/>
  </p:handout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4" autoAdjust="0"/>
  </p:normalViewPr>
  <p:slideViewPr>
    <p:cSldViewPr>
      <p:cViewPr>
        <p:scale>
          <a:sx n="75" d="100"/>
          <a:sy n="75" d="100"/>
        </p:scale>
        <p:origin x="-2616" y="-7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98302918-EABC-4B99-9995-A2807499FA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768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9C7E1-F913-43F9-B4F7-BFCB0E47DFAA}" type="datetimeFigureOut">
              <a:rPr lang="ru-RU" smtClean="0"/>
              <a:pPr/>
              <a:t>12.09.2013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63B7C85-824C-41E1-A8F8-98C0FACB05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9C7E1-F913-43F9-B4F7-BFCB0E47DFAA}" type="datetimeFigureOut">
              <a:rPr lang="ru-RU" smtClean="0"/>
              <a:pPr/>
              <a:t>12.09.2013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B7C85-824C-41E1-A8F8-98C0FACB05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9C7E1-F913-43F9-B4F7-BFCB0E47DFAA}" type="datetimeFigureOut">
              <a:rPr lang="ru-RU" smtClean="0"/>
              <a:pPr/>
              <a:t>12.09.2013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B7C85-824C-41E1-A8F8-98C0FACB05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9C7E1-F913-43F9-B4F7-BFCB0E47DFAA}" type="datetimeFigureOut">
              <a:rPr lang="ru-RU" smtClean="0"/>
              <a:pPr/>
              <a:t>12.09.2013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63B7C85-824C-41E1-A8F8-98C0FACB05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9C7E1-F913-43F9-B4F7-BFCB0E47DFAA}" type="datetimeFigureOut">
              <a:rPr lang="ru-RU" smtClean="0"/>
              <a:pPr/>
              <a:t>12.09.2013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B7C85-824C-41E1-A8F8-98C0FACB05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9C7E1-F913-43F9-B4F7-BFCB0E47DFAA}" type="datetimeFigureOut">
              <a:rPr lang="ru-RU" smtClean="0"/>
              <a:pPr/>
              <a:t>12.09.2013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B7C85-824C-41E1-A8F8-98C0FACB05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9C7E1-F913-43F9-B4F7-BFCB0E47DFAA}" type="datetimeFigureOut">
              <a:rPr lang="ru-RU" smtClean="0"/>
              <a:pPr/>
              <a:t>12.09.2013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63B7C85-824C-41E1-A8F8-98C0FACB05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9C7E1-F913-43F9-B4F7-BFCB0E47DFAA}" type="datetimeFigureOut">
              <a:rPr lang="ru-RU" smtClean="0"/>
              <a:pPr/>
              <a:t>12.09.2013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B7C85-824C-41E1-A8F8-98C0FACB05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9C7E1-F913-43F9-B4F7-BFCB0E47DFAA}" type="datetimeFigureOut">
              <a:rPr lang="ru-RU" smtClean="0"/>
              <a:pPr/>
              <a:t>12.09.2013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B7C85-824C-41E1-A8F8-98C0FACB05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9C7E1-F913-43F9-B4F7-BFCB0E47DFAA}" type="datetimeFigureOut">
              <a:rPr lang="ru-RU" smtClean="0"/>
              <a:pPr/>
              <a:t>12.09.2013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B7C85-824C-41E1-A8F8-98C0FACB05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9C7E1-F913-43F9-B4F7-BFCB0E47DFAA}" type="datetimeFigureOut">
              <a:rPr lang="ru-RU" smtClean="0"/>
              <a:pPr/>
              <a:t>12.09.2013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B7C85-824C-41E1-A8F8-98C0FACB05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accent6">
              <a:lumMod val="5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7A9C7E1-F913-43F9-B4F7-BFCB0E47DFAA}" type="datetimeFigureOut">
              <a:rPr lang="ru-RU" smtClean="0"/>
              <a:pPr/>
              <a:t>12.09.2013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63B7C85-824C-41E1-A8F8-98C0FACB05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857255"/>
          </a:xfrm>
        </p:spPr>
        <p:txBody>
          <a:bodyPr>
            <a:normAutofit/>
          </a:bodyPr>
          <a:lstStyle/>
          <a:p>
            <a:r>
              <a:rPr lang="ru-RU" sz="1200" dirty="0" smtClean="0"/>
              <a:t>   </a:t>
            </a:r>
            <a:endParaRPr lang="ru-RU" sz="1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9552" y="548680"/>
            <a:ext cx="8136904" cy="5904656"/>
          </a:xfrm>
        </p:spPr>
        <p:txBody>
          <a:bodyPr>
            <a:normAutofit fontScale="92500" lnSpcReduction="10000"/>
          </a:bodyPr>
          <a:lstStyle/>
          <a:p>
            <a:pPr algn="ctr"/>
            <a:endParaRPr lang="ru-RU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«Что на дереве растёт?»</a:t>
            </a:r>
          </a:p>
          <a:p>
            <a:endParaRPr lang="ru-RU" dirty="0">
              <a:solidFill>
                <a:srgbClr val="00B050"/>
              </a:solidFill>
            </a:endParaRPr>
          </a:p>
          <a:p>
            <a:endParaRPr lang="ru-RU" dirty="0" smtClean="0">
              <a:solidFill>
                <a:srgbClr val="00B050"/>
              </a:solidFill>
            </a:endParaRPr>
          </a:p>
          <a:p>
            <a:pPr algn="r"/>
            <a:endParaRPr lang="ru-RU" sz="12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Составила : воспитатель ГБДОУ  №11   </a:t>
            </a:r>
          </a:p>
          <a:p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Тохчукова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Т.Н.</a:t>
            </a:r>
          </a:p>
          <a:p>
            <a:pPr algn="r"/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Санкт-Петербург 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2013 год</a:t>
            </a: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540" y="116632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Назови одним словом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07520" y="5949280"/>
            <a:ext cx="30486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ФРУКТЫ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3669"/>
            <a:ext cx="2589708" cy="2002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605" y="1103669"/>
            <a:ext cx="2251526" cy="1837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93"/>
          <a:stretch/>
        </p:blipFill>
        <p:spPr>
          <a:xfrm>
            <a:off x="4658115" y="924429"/>
            <a:ext cx="1722576" cy="1878393"/>
          </a:xfrm>
          <a:prstGeom prst="rect">
            <a:avLst/>
          </a:prstGeom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875148"/>
            <a:ext cx="2591854" cy="212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4" y="4298610"/>
            <a:ext cx="2488581" cy="1921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DF9"/>
              </a:clrFrom>
              <a:clrTo>
                <a:srgbClr val="FEFD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604" y="3105920"/>
            <a:ext cx="2005371" cy="251654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871" y="3034527"/>
            <a:ext cx="2392288" cy="2473682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044" y="4271368"/>
            <a:ext cx="2560956" cy="2176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78996"/>
            <a:ext cx="8686800" cy="841248"/>
          </a:xfrm>
        </p:spPr>
        <p:txBody>
          <a:bodyPr/>
          <a:lstStyle/>
          <a:p>
            <a:pPr algn="ctr"/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Пальчиковые</a:t>
            </a:r>
            <a:r>
              <a:rPr lang="ru-RU" dirty="0" smtClean="0"/>
              <a:t> </a:t>
            </a: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3284" y="920864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Игра «Апельсин»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делили апельсин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(левая рука в кулачке, правая её обхватывает)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Много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нас, 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он – один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Эта долька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для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ежа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(правой рукой поочередно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разжимаем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пальчики 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левой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руке)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Эта долька – для чижа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Эта долька – для котят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Эта долька - для утят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Эта долька - для бобра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 для волка – кожура!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(встряхиваем обе кисти)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917912"/>
            <a:ext cx="4572000" cy="59400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«Фрукты»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Самомассаж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пальчиков (соединение пальчиков, начиная с мизинцев, между пальчиками мяч-прыгун). Дети соединяют по одной паре пальцев на каждую стихотворную строку, при этом ладони не касаются друг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друга.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На базар ходили мы,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latin typeface="Times New Roman" pitchFamily="18" charset="0"/>
                <a:cs typeface="Times New Roman" pitchFamily="18" charset="0"/>
              </a:rPr>
              <a:t>(мизинцы)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Много груш там и хурмы,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latin typeface="Times New Roman" pitchFamily="18" charset="0"/>
                <a:cs typeface="Times New Roman" pitchFamily="18" charset="0"/>
              </a:rPr>
              <a:t>(безымянные пальцы)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Есть лимоны, апельсины,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latin typeface="Times New Roman" pitchFamily="18" charset="0"/>
                <a:cs typeface="Times New Roman" pitchFamily="18" charset="0"/>
              </a:rPr>
              <a:t>(средние пальцы)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Дыни, сливы, мандарины,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latin typeface="Times New Roman" pitchFamily="18" charset="0"/>
                <a:cs typeface="Times New Roman" pitchFamily="18" charset="0"/>
              </a:rPr>
              <a:t>(указательные пальцы)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Но купили мы арбуз —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latin typeface="Times New Roman" pitchFamily="18" charset="0"/>
                <a:cs typeface="Times New Roman" pitchFamily="18" charset="0"/>
              </a:rPr>
              <a:t>(большие пальцы)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Это самый вкусный груз.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latin typeface="Times New Roman" pitchFamily="18" charset="0"/>
                <a:cs typeface="Times New Roman" pitchFamily="18" charset="0"/>
              </a:rPr>
              <a:t>(пальцы сжимают в кулак, большой отводят вверх)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Отгадай 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загадку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07504" y="1628800"/>
            <a:ext cx="4191000" cy="47244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5180" y="1700808"/>
            <a:ext cx="4572000" cy="200054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Желтый цитрусовый плод </a:t>
            </a:r>
            <a:br>
              <a:rPr lang="ru-RU" sz="2600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 странах солнечных растёт. </a:t>
            </a:r>
            <a:br>
              <a:rPr lang="ru-RU" sz="2600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Но на вкус кислейший он, </a:t>
            </a:r>
            <a:br>
              <a:rPr lang="ru-RU" sz="2600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А зовут его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(Лимон)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378" y="1820069"/>
            <a:ext cx="4879622" cy="4489252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159203"/>
            <a:ext cx="2342324" cy="1810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00" y="116632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Отгадай 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загадку</a:t>
            </a:r>
            <a:endParaRPr lang="ru-RU" sz="4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772816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Знают этот фрукт детишки, </a:t>
            </a:r>
            <a:br>
              <a:rPr lang="ru-RU" sz="2600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Любят есть его мартышки. </a:t>
            </a:r>
            <a:br>
              <a:rPr lang="ru-RU" sz="2600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Родом он из жарких стран </a:t>
            </a:r>
            <a:br>
              <a:rPr lang="ru-RU" sz="2600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 тропиках растет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Банан)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308" y="764612"/>
            <a:ext cx="3864172" cy="579871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772816"/>
            <a:ext cx="1152198" cy="979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416" y="2406516"/>
            <a:ext cx="1152198" cy="979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688" y="116632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Отгадай 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загадку</a:t>
            </a:r>
            <a:endParaRPr lang="ru-RU" sz="4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844824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Круглые зеленые на дереве растут 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Как бочок краснеет, тут их и сорвут 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Сладкие и спелые соберут в корзинку 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Все на вид красивые, прямо как с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картинки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(Яблоки)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132856"/>
            <a:ext cx="4763432" cy="43823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573016"/>
            <a:ext cx="1197396" cy="123813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870" y="4192083"/>
            <a:ext cx="1197396" cy="123813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906653"/>
            <a:ext cx="1197396" cy="1238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935" y="116632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Отгадай 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загадку</a:t>
            </a:r>
            <a:endParaRPr lang="ru-RU" sz="4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970893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Все о ней боксеры знают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ней удар свой развивают.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Хоть она и неуклюжа,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Но на фрукт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она похожа.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Всем известно: это…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(Груша)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008" y="1690834"/>
            <a:ext cx="4907448" cy="45148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DF9"/>
              </a:clrFrom>
              <a:clrTo>
                <a:srgbClr val="FEFD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099" y="2276872"/>
            <a:ext cx="910227" cy="11422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DF9"/>
              </a:clrFrom>
              <a:clrTo>
                <a:srgbClr val="FEFD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286192"/>
            <a:ext cx="906271" cy="11372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DF9"/>
              </a:clrFrom>
              <a:clrTo>
                <a:srgbClr val="FEFD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387610"/>
            <a:ext cx="979735" cy="1229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036" y="116632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Отгадай 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загадку</a:t>
            </a:r>
            <a:endParaRPr lang="ru-RU" sz="4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71436" y="1889826"/>
            <a:ext cx="41910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оранжевой кожей, 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мячик похожий, 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 в центре не пусто, 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сочно и вкусно.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Апельсин)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568" y="2060848"/>
            <a:ext cx="4763432" cy="4382357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228" y="2600660"/>
            <a:ext cx="1212065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071" y="3320988"/>
            <a:ext cx="1212065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120" y="3536764"/>
            <a:ext cx="1212065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004692"/>
            <a:ext cx="1212065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Отгадай 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загадку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3636" y="1754932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Мохнатый, твердый чудо-мячик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Под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панцирь вкусный сок он прячет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! 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 меня возник вопрос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мне попробовать...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(Кокос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716" y="605002"/>
            <a:ext cx="4548268" cy="6064358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212" y="2833529"/>
            <a:ext cx="747638" cy="612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431" y="2808741"/>
            <a:ext cx="747638" cy="612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031" y="3143715"/>
            <a:ext cx="747638" cy="612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560" y="0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Отгадай 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загадку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9769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Рыжий мячик скинет плащик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заспорит: "Кто же слаще? -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Толстокожий апельсин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Или сочный...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(Мандарин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)"</a:t>
            </a:r>
            <a:endParaRPr lang="ru-RU" sz="24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114" y="1700808"/>
            <a:ext cx="5087123" cy="468015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93"/>
          <a:stretch/>
        </p:blipFill>
        <p:spPr>
          <a:xfrm>
            <a:off x="4623409" y="3322517"/>
            <a:ext cx="729187" cy="79514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93"/>
          <a:stretch/>
        </p:blipFill>
        <p:spPr>
          <a:xfrm>
            <a:off x="4988002" y="4219274"/>
            <a:ext cx="729187" cy="79514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93"/>
          <a:stretch/>
        </p:blipFill>
        <p:spPr>
          <a:xfrm>
            <a:off x="5739265" y="3554288"/>
            <a:ext cx="729187" cy="79514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93"/>
          <a:stretch/>
        </p:blipFill>
        <p:spPr>
          <a:xfrm>
            <a:off x="5539390" y="2527371"/>
            <a:ext cx="729187" cy="79514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93"/>
          <a:stretch/>
        </p:blipFill>
        <p:spPr>
          <a:xfrm>
            <a:off x="6732240" y="2857383"/>
            <a:ext cx="729187" cy="79514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93"/>
          <a:stretch/>
        </p:blipFill>
        <p:spPr>
          <a:xfrm>
            <a:off x="7380312" y="3936287"/>
            <a:ext cx="729187" cy="7951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850" y="116632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Отгадай 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загадку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75556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Высоко растёт на ветке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Фрукт, который любят детки.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Он на ощупь шелковистый,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Ярко жёлтый и душистый.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Вкусный запах ловит нос -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Фрукт зовётся… (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Абрикос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921" y="1916832"/>
            <a:ext cx="5087123" cy="4680153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429000"/>
            <a:ext cx="1288182" cy="1051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708920"/>
            <a:ext cx="1339696" cy="1093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336</TotalTime>
  <Words>155</Words>
  <Application>Microsoft Office PowerPoint</Application>
  <PresentationFormat>Экран (4:3)</PresentationFormat>
  <Paragraphs>43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   </vt:lpstr>
      <vt:lpstr>Отгадай загадку</vt:lpstr>
      <vt:lpstr>Отгадай загадку</vt:lpstr>
      <vt:lpstr>Отгадай загадку</vt:lpstr>
      <vt:lpstr>Отгадай загадку</vt:lpstr>
      <vt:lpstr>Отгадай загадку</vt:lpstr>
      <vt:lpstr>Отгадай загадку</vt:lpstr>
      <vt:lpstr>Отгадай загадку</vt:lpstr>
      <vt:lpstr>Отгадай загадку</vt:lpstr>
      <vt:lpstr>Назови одним словом</vt:lpstr>
      <vt:lpstr>Пальчиковые игры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Вера</dc:creator>
  <cp:lastModifiedBy>Malika Tokhchukova</cp:lastModifiedBy>
  <cp:revision>68</cp:revision>
  <cp:lastPrinted>2013-09-12T09:54:20Z</cp:lastPrinted>
  <dcterms:created xsi:type="dcterms:W3CDTF">2013-01-15T17:01:55Z</dcterms:created>
  <dcterms:modified xsi:type="dcterms:W3CDTF">2013-09-12T10:01:13Z</dcterms:modified>
</cp:coreProperties>
</file>