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57" r:id="rId4"/>
    <p:sldId id="258" r:id="rId5"/>
    <p:sldId id="266" r:id="rId6"/>
    <p:sldId id="267" r:id="rId7"/>
    <p:sldId id="259" r:id="rId8"/>
    <p:sldId id="262" r:id="rId9"/>
    <p:sldId id="260" r:id="rId10"/>
    <p:sldId id="261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BF2BF3-72AB-461C-A7E8-1108AA040195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F2E47-7795-444F-B873-7257D2F0E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egachess.net/content/School/Book/Ferz%201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megachess.net/content/School/Book/Ferz%20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egachess.net/content/School/Book/Korol%201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egachess.net/content/School/Book/Peshka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gachess.net/content/School/Book/Pawn%202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egachess.net/content/School/Book/Dopolnenie/kon%20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gachess.net/content/School/Book/Dopolnenie/kon%20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egachess.net/content/School/Book/Dopolnenie/kon%20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egachess.net/content/School/Book/Slon%201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egachess.net/content/School/Book/Slon%202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egachess.net/content/School/Book/Ladia%201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86028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ШАХМАТНЫЕ</a:t>
            </a:r>
            <a:br>
              <a:rPr lang="ru-RU" sz="80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ФИГУРЫ</a:t>
            </a:r>
            <a:endParaRPr lang="ru-RU" sz="8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35732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Презентацию подготовила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Воспитатель ГБДОУ №28 Курортного района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Павлова М.А.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megachess.net/content/School/Book/Ferz%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5143536" cy="47149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Ферзь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33CC"/>
                </a:solidFill>
              </a:rPr>
              <a:t>ходит во все стороны по вертикали и диагонали на любые расстояния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gachess.net/content/School/Book/Ferz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14356"/>
            <a:ext cx="564360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Король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0033CC"/>
                </a:solidFill>
              </a:rPr>
              <a:t>как и ферзь, ходит и наносит удары во все стороны по вертикали и диагонали, но только на одну клетку.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24578" name="Picture 2" descr="Chess k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514353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СПАСИБО ЗА</a:t>
            </a:r>
            <a:br>
              <a:rPr lang="ru-RU" sz="80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8000" i="1" dirty="0" smtClean="0">
                <a:solidFill>
                  <a:srgbClr val="FF0000"/>
                </a:solidFill>
                <a:latin typeface="+mn-lt"/>
              </a:rPr>
              <a:t>ВНИМАНИЕ</a:t>
            </a:r>
            <a:endParaRPr lang="ru-RU" sz="8000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aw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928802"/>
            <a:ext cx="4572032" cy="428628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Ходят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пешки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только вперед. Это единственная фигура, которая НЕ может ходить и наносить удар назад или по горизонтали.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aw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857364"/>
            <a:ext cx="5072098" cy="4714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33CC"/>
                </a:solidFill>
              </a:rPr>
              <a:t>Бить фигуры соперника пешка может на одну клетку вперед по диагонали вправо и влево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egachess.net/content/School/Book/Dopolnenie/kon%2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71612"/>
            <a:ext cx="5357850" cy="483395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33CC"/>
                </a:solidFill>
              </a:rPr>
              <a:t>ходит буквой «Г».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megachess.net/content/School/Book/Dopolnenie/kon%2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1480"/>
            <a:ext cx="564360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egachess.net/content/School/Book/Dopolnenie/kon%2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71480"/>
            <a:ext cx="550072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5143536" cy="50720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Слон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33CC"/>
                </a:solidFill>
              </a:rPr>
              <a:t>ходит и наносит удары только по диагонали во все стороны и на любое расстояние как показано на рисунке.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ess bisho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557216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o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5572164" cy="48577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Ладья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33CC"/>
                </a:solidFill>
              </a:rPr>
              <a:t>ходит и бьет по прямой на любые расстояния и во все стороны (вперед, назад, вправо и влево). </a:t>
            </a:r>
            <a:endParaRPr lang="ru-RU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133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ШАХМАТНЫЕ ФИГУРЫ</vt:lpstr>
      <vt:lpstr>Ходят пешки только вперед. Это единственная фигура, которая НЕ может ходить и наносить удар назад или по горизонтали.</vt:lpstr>
      <vt:lpstr>Бить фигуры соперника пешка может на одну клетку вперед по диагонали вправо и влево</vt:lpstr>
      <vt:lpstr>Конь ходит буквой «Г».</vt:lpstr>
      <vt:lpstr>Слайд 5</vt:lpstr>
      <vt:lpstr>Слайд 6</vt:lpstr>
      <vt:lpstr>Слон ходит и наносит удары только по диагонали во все стороны и на любое расстояние как показано на рисунке.</vt:lpstr>
      <vt:lpstr>Слайд 8</vt:lpstr>
      <vt:lpstr>Ладья ходит и бьет по прямой на любые расстояния и во все стороны (вперед, назад, вправо и влево). </vt:lpstr>
      <vt:lpstr>Ферзь ходит во все стороны по вертикали и диагонали на любые расстояния</vt:lpstr>
      <vt:lpstr>Слайд 11</vt:lpstr>
      <vt:lpstr>Король, как и ферзь, ходит и наносит удары во все стороны по вертикали и диагонали, но только на одну клетку.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Ходят пешки только вперед. Это единственная фигура, которая НЕ может ходить и наносить удар назад или по горизонтали.</dc:title>
  <dc:creator>Margosha</dc:creator>
  <cp:lastModifiedBy>Margosha</cp:lastModifiedBy>
  <cp:revision>22</cp:revision>
  <dcterms:created xsi:type="dcterms:W3CDTF">2013-04-23T16:28:59Z</dcterms:created>
  <dcterms:modified xsi:type="dcterms:W3CDTF">2014-05-03T16:11:44Z</dcterms:modified>
</cp:coreProperties>
</file>