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83" r:id="rId2"/>
    <p:sldId id="257" r:id="rId3"/>
    <p:sldId id="259" r:id="rId4"/>
    <p:sldId id="285" r:id="rId5"/>
    <p:sldId id="282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9" r:id="rId16"/>
    <p:sldId id="270" r:id="rId17"/>
    <p:sldId id="284" r:id="rId18"/>
    <p:sldId id="273" r:id="rId19"/>
    <p:sldId id="274" r:id="rId20"/>
    <p:sldId id="277" r:id="rId21"/>
    <p:sldId id="276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9FBA-9122-4112-BF5C-E86F8B09D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088F-5643-4E4B-8036-82E5BFB98F7B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69BA-A29C-41E0-9DCE-751708F07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&#1077;&#1085;&#1080;%20&#1084;&#1077;&#1085;%20&#1082;&#1072;&#1085;&#1095;&#1072;&#1072;&#1088;\DJ%20Next%20-%20&#1052;&#1077;&#1095;&#1090;&#1072;%20(&#1087;&#1080;&#1072;&#1085;&#1080;&#1085;&#1086;)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357586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i="1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Урок-игра: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прилагательное.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j0336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36639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000108"/>
          </a:xfrm>
        </p:spPr>
        <p:txBody>
          <a:bodyPr>
            <a:normAutofit/>
          </a:bodyPr>
          <a:lstStyle/>
          <a:p>
            <a:r>
              <a:rPr lang="ru-RU" sz="3400" dirty="0" smtClean="0"/>
              <a:t>       </a:t>
            </a:r>
            <a:r>
              <a:rPr lang="ru-RU" sz="4000" dirty="0" smtClean="0"/>
              <a:t>Проверьте себя!</a:t>
            </a:r>
          </a:p>
        </p:txBody>
      </p:sp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95288" y="981075"/>
            <a:ext cx="8391554" cy="49672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sz="2800" b="1" dirty="0"/>
              <a:t>Качественные</a:t>
            </a:r>
            <a:r>
              <a:rPr lang="ru-RU" sz="2400" dirty="0"/>
              <a:t>: великолепный, грустный, тихий, голубой, талантливый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sz="2800" b="1" dirty="0"/>
              <a:t>Относительные:</a:t>
            </a:r>
            <a:r>
              <a:rPr lang="ru-RU" sz="2400" dirty="0"/>
              <a:t> каменные, вчерашняя, </a:t>
            </a:r>
            <a:r>
              <a:rPr lang="ru-RU" sz="2400" dirty="0" err="1" smtClean="0"/>
              <a:t>городской,зимние</a:t>
            </a:r>
            <a:endParaRPr lang="ru-RU" sz="2400" dirty="0"/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sz="2800" b="1" dirty="0"/>
              <a:t>Притяжательные:</a:t>
            </a:r>
            <a:r>
              <a:rPr lang="ru-RU" sz="2400" dirty="0"/>
              <a:t> мамино, лисий, </a:t>
            </a:r>
            <a:r>
              <a:rPr lang="ru-RU" sz="2400" dirty="0" err="1" smtClean="0"/>
              <a:t>соловьиная,классный,медвежья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7885113" cy="177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Образуйте краткие формы прилагательных.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ПОМНИТЕ! краткие формы  могут быть образованы не от всех прилагательных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                                   </a:t>
            </a:r>
            <a:endParaRPr lang="ru-RU" sz="3600" b="1" dirty="0" smtClean="0"/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type="tbl" idx="1"/>
          </p:nvPr>
        </p:nvGraphicFramePr>
        <p:xfrm>
          <a:off x="714348" y="2285992"/>
          <a:ext cx="7740650" cy="4090416"/>
        </p:xfrm>
        <a:graphic>
          <a:graphicData uri="http://schemas.openxmlformats.org/drawingml/2006/table">
            <a:tbl>
              <a:tblPr/>
              <a:tblGrid>
                <a:gridCol w="3870325"/>
                <a:gridCol w="3870325"/>
              </a:tblGrid>
              <a:tr h="380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9" name="Picture 52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412875"/>
            <a:ext cx="12858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54"/>
          <p:cNvSpPr>
            <a:spLocks noChangeShapeType="1"/>
          </p:cNvSpPr>
          <p:nvPr/>
        </p:nvSpPr>
        <p:spPr bwMode="auto">
          <a:xfrm>
            <a:off x="8604250" y="3357563"/>
            <a:ext cx="0" cy="487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9" name="Picture 67" descr="j0297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24175"/>
            <a:ext cx="1557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520950"/>
            <a:ext cx="7993062" cy="3095625"/>
          </a:xfrm>
        </p:spPr>
        <p:txBody>
          <a:bodyPr/>
          <a:lstStyle/>
          <a:p>
            <a:pPr eaLnBrk="1" hangingPunct="1"/>
            <a:r>
              <a:rPr lang="ru-RU" smtClean="0"/>
              <a:t>Пригожий – пригож</a:t>
            </a:r>
          </a:p>
          <a:p>
            <a:pPr eaLnBrk="1" hangingPunct="1"/>
            <a:r>
              <a:rPr lang="ru-RU" smtClean="0"/>
              <a:t>Кипучий – кипуч</a:t>
            </a:r>
          </a:p>
          <a:p>
            <a:pPr eaLnBrk="1" hangingPunct="1"/>
            <a:r>
              <a:rPr lang="ru-RU" smtClean="0"/>
              <a:t>Могучий – могуч</a:t>
            </a:r>
          </a:p>
          <a:p>
            <a:pPr eaLnBrk="1" hangingPunct="1"/>
            <a:r>
              <a:rPr lang="ru-RU" smtClean="0"/>
              <a:t>Жгучий – жгуч</a:t>
            </a:r>
          </a:p>
          <a:p>
            <a:pPr eaLnBrk="1" hangingPunct="1"/>
            <a:r>
              <a:rPr lang="ru-RU" smtClean="0"/>
              <a:t>Горячий - горяч</a:t>
            </a:r>
          </a:p>
        </p:txBody>
      </p:sp>
      <p:sp>
        <p:nvSpPr>
          <p:cNvPr id="31750" name="plant"/>
          <p:cNvSpPr>
            <a:spLocks noEditPoints="1" noChangeArrowheads="1"/>
          </p:cNvSpPr>
          <p:nvPr/>
        </p:nvSpPr>
        <p:spPr bwMode="auto">
          <a:xfrm>
            <a:off x="4716463" y="4005263"/>
            <a:ext cx="2952750" cy="26733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степеней сравнения: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сравнительная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Простая форма: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ей,ее,е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Составная форма: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Более,менее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имя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проилагательное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превосходная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Простая форма: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ейш,айш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Составная форма: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Самый,наиболее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очень+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имя прилагательное.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Помогите Клаве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шибкиной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Дешевше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длиньше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красивше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тяжельше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крепше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громчее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608" y="2071678"/>
            <a:ext cx="392891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000108"/>
          </a:xfrm>
        </p:spPr>
        <p:txBody>
          <a:bodyPr>
            <a:normAutofit/>
          </a:bodyPr>
          <a:lstStyle/>
          <a:p>
            <a:r>
              <a:rPr lang="ru-RU" sz="3400" dirty="0" smtClean="0"/>
              <a:t>       </a:t>
            </a:r>
            <a:r>
              <a:rPr lang="ru-RU" sz="4000" dirty="0" smtClean="0"/>
              <a:t>Проверьте себя!</a:t>
            </a:r>
          </a:p>
        </p:txBody>
      </p:sp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95288" y="981075"/>
            <a:ext cx="8534430" cy="49672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ru-RU" sz="3200" dirty="0" err="1" smtClean="0"/>
              <a:t>Дешевле,здоровее,длиннее,мягче,красивее,тяжелее,крепче,громче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Образуйте все степени сравнения имен прилагательных.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Сильный,тяжелый,смелый,сильный,теплый,белый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Образец: </a:t>
            </a:r>
            <a:r>
              <a:rPr lang="ru-RU" i="1" dirty="0" smtClean="0"/>
              <a:t>черный – </a:t>
            </a:r>
            <a:r>
              <a:rPr lang="ru-RU" i="1" dirty="0" err="1" smtClean="0"/>
              <a:t>чернее,более</a:t>
            </a:r>
            <a:r>
              <a:rPr lang="ru-RU" i="1" dirty="0" smtClean="0"/>
              <a:t> </a:t>
            </a:r>
            <a:r>
              <a:rPr lang="ru-RU" i="1" dirty="0" err="1" smtClean="0"/>
              <a:t>черный,чернейший,очень</a:t>
            </a:r>
            <a:r>
              <a:rPr lang="ru-RU" i="1" dirty="0" smtClean="0"/>
              <a:t> </a:t>
            </a:r>
            <a:r>
              <a:rPr lang="ru-RU" i="1" dirty="0" err="1" smtClean="0"/>
              <a:t>черный,самый</a:t>
            </a:r>
            <a:r>
              <a:rPr lang="ru-RU" i="1" dirty="0" smtClean="0"/>
              <a:t> черный.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1571612"/>
          <a:ext cx="3571868" cy="3929090"/>
        </p:xfrm>
        <a:graphic>
          <a:graphicData uri="http://schemas.openxmlformats.org/presentationml/2006/ole">
            <p:oleObj spid="_x0000_s2050" name="Image" r:id="rId3" imgW="3907213" imgH="2121233" progId="">
              <p:embed/>
            </p:oleObj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214422"/>
            <a:ext cx="4681542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Вышли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мышки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как-то раз</a:t>
            </a:r>
          </a:p>
          <a:p>
            <a:pPr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Посмотреть,который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час,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1,2,3,4.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Мышки дернули за гири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Вдруг раздался страшный звон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Убежали мышки вон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Сложные имена прилагательные.</a:t>
            </a:r>
            <a:endParaRPr lang="ru-RU" dirty="0"/>
          </a:p>
        </p:txBody>
      </p:sp>
      <p:pic>
        <p:nvPicPr>
          <p:cNvPr id="5" name="Содержимое 4" descr="http://festival.1september.ru/articles/214169/img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6433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071546"/>
            <a:ext cx="528638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стеклах сплошь заиндевелых,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Февральский выписал мороз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Сплетенье трав молочно-белых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серебристо-синих роз.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Пейзаж тропического лета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Рисует стужа на окне.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ей розы?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Видно,это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Зима тоскует о весне.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Историческая справка.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месяца «февраль» – латинское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происхождению.Февраль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Древнем Риме заканчивал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год,поэтому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конце месяца древние римляне устраивали большой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праздник,на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котором приносили жертвы покровителю стад богу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Фебресу.Отсюда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название месяца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февраль.Древнерусское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название февраля – «лютый».Как вы думаете,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почему?В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феврале выпадает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снега,стоят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лютые морозы.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Приметы, связанные с февралем: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феврале сильные морозы – короткая зима.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Теплый февраль приносит холодную весну.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Чем холоднее последняя неделя февраля, тем теплее в марте.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знаний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 по разделу «Имя прилагательное»;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речи,навыков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выразительного чтения;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 любви к родной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04813"/>
            <a:ext cx="8001000" cy="14398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Работа с текстом.</a:t>
            </a:r>
            <a:r>
              <a:rPr lang="ru-RU" sz="2400" dirty="0" smtClean="0"/>
              <a:t> Вставьте подходящие</a:t>
            </a:r>
            <a:r>
              <a:rPr lang="ru-RU" sz="3400" dirty="0" smtClean="0"/>
              <a:t> </a:t>
            </a:r>
            <a:r>
              <a:rPr lang="ru-RU" sz="2400" dirty="0" smtClean="0"/>
              <a:t>по смыслу имена прилагательные.</a:t>
            </a:r>
            <a:r>
              <a:rPr lang="ru-RU" sz="3400" b="1" dirty="0" smtClean="0"/>
              <a:t/>
            </a:r>
            <a:br>
              <a:rPr lang="ru-RU" sz="3400" b="1" dirty="0" smtClean="0"/>
            </a:br>
            <a:endParaRPr lang="ru-RU" sz="34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001000" cy="4391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/>
              <a:t>                 …</a:t>
            </a:r>
            <a:r>
              <a:rPr lang="ru-RU" b="1" i="1" smtClean="0"/>
              <a:t>утро.	</a:t>
            </a:r>
          </a:p>
          <a:p>
            <a:pPr>
              <a:buFont typeface="Wingdings" pitchFamily="2" charset="2"/>
              <a:buNone/>
            </a:pPr>
            <a:r>
              <a:rPr lang="ru-RU" b="1" i="1" smtClean="0"/>
              <a:t>     …Утром на  …небе медленно плывут… облака. С высоты льется… песня жаворонка. В воздухе пахнет …зимой. Над озером  поднимается … туман. Легко дышится на …воздухе. Из-за леса доносятся …звуки …гудка.</a:t>
            </a:r>
            <a:br>
              <a:rPr lang="ru-RU" b="1" i="1" smtClean="0"/>
            </a:br>
            <a:r>
              <a:rPr lang="ru-RU" b="1" i="1" smtClean="0"/>
              <a:t>Он зовет вдаль, к …морю.</a:t>
            </a:r>
          </a:p>
        </p:txBody>
      </p:sp>
      <p:pic>
        <p:nvPicPr>
          <p:cNvPr id="4" name="DJ Next - Мечта (пиани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476250"/>
            <a:ext cx="8820150" cy="6381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                </a:t>
            </a:r>
            <a:r>
              <a:rPr lang="ru-RU" b="1" i="1"/>
              <a:t>Весеннее</a:t>
            </a:r>
            <a:r>
              <a:rPr lang="ru-RU" i="1"/>
              <a:t> утро</a:t>
            </a:r>
            <a:r>
              <a:rPr lang="ru-RU" b="1" i="1"/>
              <a:t>.</a:t>
            </a:r>
          </a:p>
          <a:p>
            <a:pPr>
              <a:defRPr/>
            </a:pPr>
            <a:r>
              <a:rPr lang="ru-RU" b="1" i="1"/>
              <a:t>	</a:t>
            </a:r>
          </a:p>
          <a:p>
            <a:pPr>
              <a:defRPr/>
            </a:pPr>
            <a:r>
              <a:rPr lang="ru-RU" b="1" i="1"/>
              <a:t>/</a:t>
            </a:r>
            <a:r>
              <a:rPr lang="ru-RU" sz="2000" b="1" i="1"/>
              <a:t>Весенним/</a:t>
            </a:r>
            <a:r>
              <a:rPr lang="ru-RU" sz="2000" i="1"/>
              <a:t>утром на</a:t>
            </a:r>
            <a:r>
              <a:rPr lang="ru-RU" sz="2000" b="1" i="1"/>
              <a:t> /ясном, лазурном/ </a:t>
            </a:r>
            <a:r>
              <a:rPr lang="ru-RU" sz="2000" i="1"/>
              <a:t>небе медленно плывут</a:t>
            </a:r>
            <a:r>
              <a:rPr lang="ru-RU" sz="2000" b="1" i="1"/>
              <a:t> /белые, пушистые/ </a:t>
            </a:r>
            <a:r>
              <a:rPr lang="ru-RU" sz="2000" i="1"/>
              <a:t>облака.</a:t>
            </a:r>
            <a:r>
              <a:rPr lang="ru-RU" sz="2000" b="1" i="1"/>
              <a:t> </a:t>
            </a:r>
            <a:r>
              <a:rPr lang="ru-RU" sz="2000" i="1"/>
              <a:t>С</a:t>
            </a:r>
            <a:r>
              <a:rPr lang="ru-RU" sz="2000" b="1" i="1"/>
              <a:t> </a:t>
            </a:r>
            <a:r>
              <a:rPr lang="ru-RU" sz="2000" i="1"/>
              <a:t>высоты льется</a:t>
            </a:r>
            <a:r>
              <a:rPr lang="ru-RU" sz="2000" b="1"/>
              <a:t>  </a:t>
            </a:r>
            <a:r>
              <a:rPr lang="ru-RU" sz="2000" b="1" i="1"/>
              <a:t>/звонкая/ </a:t>
            </a:r>
            <a:r>
              <a:rPr lang="ru-RU" sz="2000" i="1"/>
              <a:t>песня жаворонка. В воздухе</a:t>
            </a:r>
            <a:r>
              <a:rPr lang="ru-RU" sz="2000" b="1" i="1"/>
              <a:t> </a:t>
            </a:r>
            <a:r>
              <a:rPr lang="ru-RU" sz="2000" i="1"/>
              <a:t>пахнет </a:t>
            </a:r>
            <a:r>
              <a:rPr lang="ru-RU" sz="2000" b="1" i="1"/>
              <a:t>/теплой</a:t>
            </a:r>
            <a:r>
              <a:rPr lang="ru-RU" sz="2000" i="1"/>
              <a:t>/зимой. Над</a:t>
            </a:r>
            <a:r>
              <a:rPr lang="ru-RU" sz="2000" b="1" i="1"/>
              <a:t>/неподвижным</a:t>
            </a:r>
            <a:r>
              <a:rPr lang="ru-RU" sz="2000" i="1"/>
              <a:t>/ озером  поднимается </a:t>
            </a:r>
            <a:r>
              <a:rPr lang="ru-RU" sz="2000" b="1" i="1"/>
              <a:t>/легкий,</a:t>
            </a:r>
            <a:r>
              <a:rPr lang="ru-RU" sz="2000" i="1"/>
              <a:t> </a:t>
            </a:r>
            <a:r>
              <a:rPr lang="ru-RU" sz="2000" b="1" i="1"/>
              <a:t>прозрачный/ </a:t>
            </a:r>
            <a:r>
              <a:rPr lang="ru-RU" sz="2000" i="1"/>
              <a:t>туман. Легко дышится на</a:t>
            </a:r>
            <a:r>
              <a:rPr lang="ru-RU" sz="2000" b="1" i="1"/>
              <a:t> /весеннем/ </a:t>
            </a:r>
            <a:r>
              <a:rPr lang="ru-RU" sz="2000" i="1"/>
              <a:t>воздухе. Из-за леса</a:t>
            </a:r>
            <a:r>
              <a:rPr lang="ru-RU" sz="2000" b="1" i="1"/>
              <a:t> </a:t>
            </a:r>
            <a:r>
              <a:rPr lang="ru-RU" sz="2000" i="1"/>
              <a:t>доносятся</a:t>
            </a:r>
            <a:r>
              <a:rPr lang="ru-RU" sz="2000" b="1" i="1"/>
              <a:t> /глухие/ </a:t>
            </a:r>
            <a:r>
              <a:rPr lang="ru-RU" sz="2000" i="1"/>
              <a:t>звуки</a:t>
            </a:r>
            <a:r>
              <a:rPr lang="ru-RU" sz="2000" b="1" i="1"/>
              <a:t> /пароходного/ </a:t>
            </a:r>
            <a:r>
              <a:rPr lang="ru-RU" sz="2000" i="1"/>
              <a:t>гудка.</a:t>
            </a:r>
            <a:r>
              <a:rPr lang="ru-RU" sz="2000" b="1" i="1"/>
              <a:t> </a:t>
            </a:r>
            <a:r>
              <a:rPr lang="ru-RU" sz="2000" i="1"/>
              <a:t>Он зовет вдаль, к</a:t>
            </a:r>
            <a:r>
              <a:rPr lang="ru-RU" sz="2000" b="1" i="1"/>
              <a:t> /жаркому, синему/</a:t>
            </a:r>
            <a:r>
              <a:rPr lang="ru-RU" sz="2000" i="1"/>
              <a:t>морю.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smtClean="0"/>
              <a:t>ПРОВЕРЬТЕ СЕБЯ!</a:t>
            </a:r>
          </a:p>
        </p:txBody>
      </p:sp>
      <p:sp>
        <p:nvSpPr>
          <p:cNvPr id="31750" name="plant"/>
          <p:cNvSpPr>
            <a:spLocks noEditPoints="1" noChangeArrowheads="1"/>
          </p:cNvSpPr>
          <p:nvPr/>
        </p:nvSpPr>
        <p:spPr bwMode="auto">
          <a:xfrm>
            <a:off x="5940425" y="4687888"/>
            <a:ext cx="2952750" cy="217011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Звук с компакт-диска 4">
            <a:hlinkClick r:id="" action="ppaction://media"/>
          </p:cNvPr>
          <p:cNvPicPr>
            <a:picLocks noRot="1" noChangeAspect="1"/>
          </p:cNvPicPr>
          <p:nvPr>
            <a:audioCd>
              <a:st track="7"/>
              <a:end track="7" time="56"/>
            </a:audioCd>
          </p:nvPr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17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Рыдает – </a:t>
            </a:r>
            <a:r>
              <a:rPr lang="ru-RU" dirty="0" err="1" smtClean="0"/>
              <a:t>ыглап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Шорох – </a:t>
            </a:r>
            <a:r>
              <a:rPr lang="ru-RU" dirty="0" err="1" smtClean="0"/>
              <a:t>дааш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Смелый – </a:t>
            </a:r>
            <a:r>
              <a:rPr lang="ru-RU" dirty="0" err="1" smtClean="0"/>
              <a:t>дидим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Заиндевелый – </a:t>
            </a:r>
            <a:r>
              <a:rPr lang="ru-RU" dirty="0" err="1" smtClean="0"/>
              <a:t>хыраалыг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Стужа – </a:t>
            </a:r>
            <a:r>
              <a:rPr lang="ru-RU" dirty="0" err="1" smtClean="0"/>
              <a:t>соок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Лютый – </a:t>
            </a:r>
            <a:r>
              <a:rPr lang="ru-RU" dirty="0" err="1" smtClean="0"/>
              <a:t>каржы,дошкун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Довольны ли вы </a:t>
            </a:r>
            <a:r>
              <a:rPr lang="ru-RU" dirty="0" err="1" smtClean="0"/>
              <a:t>тем,как</a:t>
            </a:r>
            <a:r>
              <a:rPr lang="ru-RU" dirty="0" smtClean="0"/>
              <a:t> прошел урок?</a:t>
            </a:r>
          </a:p>
          <a:p>
            <a:r>
              <a:rPr lang="ru-RU" dirty="0" smtClean="0"/>
              <a:t>Было ли вам интересно?</a:t>
            </a:r>
          </a:p>
          <a:p>
            <a:r>
              <a:rPr lang="ru-RU" dirty="0" smtClean="0"/>
              <a:t>Что вызвало трудности?</a:t>
            </a:r>
          </a:p>
          <a:p>
            <a:r>
              <a:rPr lang="ru-RU" dirty="0" smtClean="0"/>
              <a:t>Сумели ли вы показать свои знания?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285861"/>
            <a:ext cx="8029575" cy="142875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Написать сочинение-миниатюру на тему «Весенняя капель», выполнить упражнение 553.</a:t>
            </a:r>
          </a:p>
        </p:txBody>
      </p:sp>
      <p:sp>
        <p:nvSpPr>
          <p:cNvPr id="21508" name="Rectangle 3" descr="006"/>
          <p:cNvSpPr>
            <a:spLocks noGrp="1" noChangeAspect="1" noChangeArrowheads="1"/>
          </p:cNvSpPr>
          <p:nvPr isPhoto="1"/>
        </p:nvSpPr>
        <p:spPr bwMode="auto">
          <a:xfrm>
            <a:off x="1142976" y="2714620"/>
            <a:ext cx="6986587" cy="36004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Угадайте,кто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0420" cy="4525963"/>
          </a:xfrm>
          <a:solidFill>
            <a:srgbClr val="FFFF00"/>
          </a:solidFill>
          <a:scene3d>
            <a:camera prst="isometricRightUp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>
            <a:noAutofit/>
          </a:bodyPr>
          <a:lstStyle/>
          <a:p>
            <a:pPr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Имя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сушествительное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857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один седой старик.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Превращаться он привык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шляпу,в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бабушку,в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котлеты,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кактус, в зонтик, в сигареты,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тапочки, в слона, в конфеты-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Словом  в разные предметы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Раскрасьте предметы.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он ч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2285984" cy="3386140"/>
          </a:xfrm>
        </p:spPr>
      </p:pic>
      <p:pic>
        <p:nvPicPr>
          <p:cNvPr id="10" name="Содержимое 9" descr="чок о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00174"/>
            <a:ext cx="2500330" cy="3386140"/>
          </a:xfrm>
        </p:spPr>
      </p:pic>
      <p:pic>
        <p:nvPicPr>
          <p:cNvPr id="6" name="Рисунок 5" descr="3D_N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428736"/>
            <a:ext cx="307183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прекрасен этот мир!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642942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pic>
        <p:nvPicPr>
          <p:cNvPr id="7" name="Содержимое 6" descr="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643174" cy="4286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642942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pic>
        <p:nvPicPr>
          <p:cNvPr id="10" name="Содержимое 9" descr="$ОТ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71802" y="1357298"/>
            <a:ext cx="2786082" cy="4286280"/>
          </a:xfrm>
        </p:spPr>
      </p:pic>
      <p:pic>
        <p:nvPicPr>
          <p:cNvPr id="8" name="Рисунок 7" descr="forest_woods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357298"/>
            <a:ext cx="271464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Помогите исправить ошибки: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илый дочка! Пишу тебе письмо. Я вчера купил тебе новый платье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хороший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и медная браслет.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Мой знакомый старый дед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Знатный был языковед.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Самых разных слов немало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Дед в коробочках хранил.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Прилагательных - навалом!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их старик любил.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коробочки упали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ужасно растерялись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увидали,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слова перемешались!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785794"/>
            <a:ext cx="4329114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прилагательные влез я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слово пробурчало: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"Отнеси меня на место,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Раньше я не здесь лежало".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рыдают, бьют на жалость!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мне делать оставалось?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коробочки поднял,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умел слова собрал.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 выбился из сил,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Их на место относил.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571480"/>
            <a:ext cx="6056312" cy="720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Определите разряд прилагательных по значению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565400"/>
            <a:ext cx="7785100" cy="3671888"/>
          </a:xfrm>
        </p:spPr>
        <p:txBody>
          <a:bodyPr>
            <a:normAutofit fontScale="92500" lnSpcReduction="10000"/>
          </a:bodyPr>
          <a:lstStyle/>
          <a:p>
            <a:pPr marL="571500" indent="-571500" eaLnBrk="1" hangingPunct="1"/>
            <a:r>
              <a:rPr lang="ru-RU" dirty="0" smtClean="0"/>
              <a:t> </a:t>
            </a:r>
            <a:r>
              <a:rPr lang="ru-RU" b="1" i="1" dirty="0" smtClean="0"/>
              <a:t>Каменный дом, вчерашняя газета, великолепный день, мамино кружево, грустный взгляд, лисий хвост, тихий шорох, соловьиная песня, голубой небосклон, городской автобус, талантливый </a:t>
            </a:r>
            <a:r>
              <a:rPr lang="ru-RU" b="1" i="1" dirty="0" err="1" smtClean="0"/>
              <a:t>человек,классный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журнал,зимние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каникулы,медвежья</a:t>
            </a:r>
            <a:r>
              <a:rPr lang="ru-RU" b="1" i="1" dirty="0" smtClean="0"/>
              <a:t> нора.</a:t>
            </a:r>
          </a:p>
        </p:txBody>
      </p:sp>
      <p:pic>
        <p:nvPicPr>
          <p:cNvPr id="7172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46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Разложите правильно имена прилагательные: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18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43200"/>
                <a:gridCol w="2743200"/>
                <a:gridCol w="2743200"/>
              </a:tblGrid>
              <a:tr h="6383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Качественные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Относительные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Притяжательные</a:t>
                      </a:r>
                      <a:endParaRPr lang="ru-RU" sz="2400" dirty="0"/>
                    </a:p>
                  </a:txBody>
                  <a:tcPr/>
                </a:tc>
              </a:tr>
              <a:tr h="28335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светлый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речной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лисий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482</Words>
  <Application>Microsoft Office PowerPoint</Application>
  <PresentationFormat>Экран (4:3)</PresentationFormat>
  <Paragraphs>148</Paragraphs>
  <Slides>24</Slides>
  <Notes>0</Notes>
  <HiddenSlides>1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Image</vt:lpstr>
      <vt:lpstr>.</vt:lpstr>
      <vt:lpstr>Цели урока:</vt:lpstr>
      <vt:lpstr>Угадайте,кто это ?</vt:lpstr>
      <vt:lpstr>Раскрасьте предметы.</vt:lpstr>
      <vt:lpstr>Как прекрасен этот мир!</vt:lpstr>
      <vt:lpstr>Помогите исправить ошибки:</vt:lpstr>
      <vt:lpstr>Слайд 7</vt:lpstr>
      <vt:lpstr>Определите разряд прилагательных по значению</vt:lpstr>
      <vt:lpstr>Разложите правильно имена прилагательные:</vt:lpstr>
      <vt:lpstr>       Проверьте себя!</vt:lpstr>
      <vt:lpstr>Образуйте краткие формы прилагательных. ПОМНИТЕ! краткие формы  могут быть образованы не от всех прилагательных                                    </vt:lpstr>
      <vt:lpstr>ПРОВЕРЬТЕ СЕБЯ!</vt:lpstr>
      <vt:lpstr>Образование степеней сравнения:</vt:lpstr>
      <vt:lpstr>Помогите Клаве Ошибкиной.</vt:lpstr>
      <vt:lpstr>       Проверьте себя!</vt:lpstr>
      <vt:lpstr>Образуйте все степени сравнения имен прилагательных.</vt:lpstr>
      <vt:lpstr>Физминутка.</vt:lpstr>
      <vt:lpstr>Сложные имена прилагательные.</vt:lpstr>
      <vt:lpstr>Историческая справка.</vt:lpstr>
      <vt:lpstr>Работа с текстом. Вставьте подходящие по смыслу имена прилагательные. </vt:lpstr>
      <vt:lpstr>ПРОВЕРЬТЕ СЕБЯ!</vt:lpstr>
      <vt:lpstr>Словарная работа.</vt:lpstr>
      <vt:lpstr>Рефлексия.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Восьмое февраля.</dc:title>
  <dc:creator>Admin</dc:creator>
  <cp:lastModifiedBy>Admin</cp:lastModifiedBy>
  <cp:revision>26</cp:revision>
  <dcterms:created xsi:type="dcterms:W3CDTF">2011-02-08T13:46:16Z</dcterms:created>
  <dcterms:modified xsi:type="dcterms:W3CDTF">2012-12-20T10:31:48Z</dcterms:modified>
</cp:coreProperties>
</file>