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5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880" y="273629"/>
            <a:ext cx="2056320" cy="585565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6481" y="273629"/>
            <a:ext cx="6032160" cy="585565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6480" y="1604329"/>
            <a:ext cx="404352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8241" y="1604329"/>
            <a:ext cx="404496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273629"/>
            <a:ext cx="8226720" cy="11434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1604329"/>
            <a:ext cx="8226720" cy="45249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5602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1" y="6247376"/>
            <a:ext cx="212832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656650" algn="l"/>
                <a:tab pos="1313299" algn="l"/>
                <a:tab pos="1969949" algn="l"/>
                <a:tab pos="262659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1" y="6247376"/>
            <a:ext cx="212832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673930" indent="-259204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</a:defRPr>
      </a:lvl2pPr>
      <a:lvl3pPr marL="1036815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</a:defRPr>
      </a:lvl3pPr>
      <a:lvl4pPr marL="1451541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</a:defRPr>
      </a:lvl4pPr>
      <a:lvl5pPr marL="1866268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</a:defRPr>
      </a:lvl5pPr>
      <a:lvl6pPr marL="2280994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</a:defRPr>
      </a:lvl6pPr>
      <a:lvl7pPr marL="2695720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</a:defRPr>
      </a:lvl7pPr>
      <a:lvl8pPr marL="3110446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</a:defRPr>
      </a:lvl8pPr>
      <a:lvl9pPr marL="3525172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</a:defRPr>
      </a:lvl9pPr>
    </p:titleStyle>
    <p:bodyStyle>
      <a:lvl1pPr marL="311045" indent="-311045" algn="l" defTabSz="407526" rtl="0" eaLnBrk="1" fontAlgn="base" hangingPunct="1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930" indent="-259204" algn="l" defTabSz="407526" rtl="0" eaLnBrk="1" fontAlgn="base" hangingPunct="1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</a:defRPr>
      </a:lvl2pPr>
      <a:lvl3pPr marL="1036815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</a:defRPr>
      </a:lvl3pPr>
      <a:lvl4pPr marL="1451541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</a:defRPr>
      </a:lvl4pPr>
      <a:lvl5pPr marL="1866268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</a:defRPr>
      </a:lvl5pPr>
      <a:lvl6pPr marL="2280994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</a:defRPr>
      </a:lvl6pPr>
      <a:lvl7pPr marL="2695720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</a:defRPr>
      </a:lvl7pPr>
      <a:lvl8pPr marL="3110446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</a:defRPr>
      </a:lvl8pPr>
      <a:lvl9pPr marL="3525172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440" y="1340768"/>
            <a:ext cx="7773120" cy="187220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Причастие.</a:t>
            </a:r>
            <a:br>
              <a:rPr lang="ru-RU" dirty="0" smtClean="0"/>
            </a:br>
            <a:r>
              <a:rPr lang="ru-RU" dirty="0" smtClean="0"/>
              <a:t>Причастный оборот.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12764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 smtClean="0"/>
              <a:t>6 класс.</a:t>
            </a:r>
          </a:p>
          <a:p>
            <a:r>
              <a:rPr lang="ru-RU" b="1" i="1" dirty="0" smtClean="0"/>
              <a:t>Повторение</a:t>
            </a:r>
            <a:r>
              <a:rPr lang="ru-RU" b="1" i="1" dirty="0" smtClean="0"/>
              <a:t>.</a:t>
            </a:r>
          </a:p>
          <a:p>
            <a:endParaRPr lang="ru-RU" sz="2000" b="1" i="1" dirty="0" smtClean="0"/>
          </a:p>
          <a:p>
            <a:r>
              <a:rPr lang="ru-RU" sz="2000" b="1" i="1" dirty="0" smtClean="0"/>
              <a:t>Автор: Артеменко Светлана Валерьевна,</a:t>
            </a:r>
          </a:p>
          <a:p>
            <a:r>
              <a:rPr lang="ru-RU" sz="2000" b="1" i="1" dirty="0" smtClean="0"/>
              <a:t> ГБОУ лицей </a:t>
            </a:r>
            <a:r>
              <a:rPr lang="ru-RU" sz="2000" b="1" i="1" smtClean="0"/>
              <a:t>№ 378  г.Санкт-Петербурга.</a:t>
            </a:r>
            <a:endParaRPr lang="ru-RU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6481" y="2276872"/>
            <a:ext cx="8226720" cy="3852412"/>
          </a:xfrm>
        </p:spPr>
        <p:txBody>
          <a:bodyPr/>
          <a:lstStyle/>
          <a:p>
            <a:pPr algn="ctr"/>
            <a:r>
              <a:rPr lang="ru-RU" sz="8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Спасибо за работу!</a:t>
            </a:r>
            <a:endParaRPr lang="ru-RU" sz="8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dirty="0" smtClean="0">
                <a:solidFill>
                  <a:schemeClr val="accent6">
                    <a:lumMod val="75000"/>
                  </a:schemeClr>
                </a:solidFill>
              </a:rPr>
              <a:t>Найти причастный оборот в следующих словосочетаниях</a:t>
            </a:r>
            <a:endParaRPr lang="ru-RU" sz="32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6480" y="1484785"/>
            <a:ext cx="4043520" cy="46445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2400" dirty="0" smtClean="0"/>
              <a:t>Служащие родине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Растаявшие льдины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С обрадованными детьми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Светящиеся окна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Рассказанная стариком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Скошенные летом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Исследованной тропой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Обнаруженного врага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Расчищенная учениками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8241" y="1484785"/>
            <a:ext cx="4044960" cy="4644500"/>
          </a:xfrm>
        </p:spPr>
        <p:txBody>
          <a:bodyPr/>
          <a:lstStyle/>
          <a:p>
            <a:r>
              <a:rPr lang="ru-RU" smtClean="0"/>
              <a:t>10. В написанных словах</a:t>
            </a:r>
          </a:p>
          <a:p>
            <a:r>
              <a:rPr lang="ru-RU" smtClean="0"/>
              <a:t>11. Разведанная геологами</a:t>
            </a:r>
          </a:p>
          <a:p>
            <a:r>
              <a:rPr lang="ru-RU" smtClean="0"/>
              <a:t>12. Дремлющего океана</a:t>
            </a:r>
          </a:p>
          <a:p>
            <a:r>
              <a:rPr lang="ru-RU" smtClean="0"/>
              <a:t>13. Развевающиеся гирлянды</a:t>
            </a:r>
          </a:p>
          <a:p>
            <a:r>
              <a:rPr lang="ru-RU" smtClean="0"/>
              <a:t>14. Замешанные в деле</a:t>
            </a:r>
          </a:p>
          <a:p>
            <a:r>
              <a:rPr lang="ru-RU" smtClean="0"/>
              <a:t>15. Пенящиеся струи</a:t>
            </a:r>
          </a:p>
          <a:p>
            <a:r>
              <a:rPr lang="ru-RU" smtClean="0"/>
              <a:t>16. Колеблющиеся от ветра</a:t>
            </a:r>
          </a:p>
          <a:p>
            <a:r>
              <a:rPr lang="ru-RU" smtClean="0"/>
              <a:t>17. Стоящей лампы</a:t>
            </a:r>
          </a:p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7092280" y="0"/>
            <a:ext cx="1656184" cy="1556792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2800" dirty="0" smtClean="0">
                <a:solidFill>
                  <a:srgbClr val="C00000"/>
                </a:solidFill>
              </a:rPr>
              <a:t>1,5, 6, 7, 9, 11, 14, 16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Укажите номера предложений, где должны стоять запятые</a:t>
            </a:r>
            <a:endParaRPr lang="ru-RU" sz="2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6481" y="1340769"/>
            <a:ext cx="8226720" cy="478851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2400" dirty="0" smtClean="0"/>
              <a:t>Кругом лежит сверкающий на солнце снег.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Дремлют посеребренные инеем деревья.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Прижались к земле кусты запорошенные снегом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Молчит уснувший надолго лес.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Воздух еще не ставший знойным приятно освежает.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За окном освещенным лунным светом серебрилось поле.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Сорванная с деревьев листва закружилась в вихре ветра.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Вся изрытая глубокими колеями дорога шла темным хвойным лесом.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7452320" y="1340768"/>
            <a:ext cx="1368152" cy="72008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ru-RU" sz="2800" dirty="0" smtClean="0">
                <a:solidFill>
                  <a:srgbClr val="C00000"/>
                </a:solidFill>
                <a:latin typeface="Arial" charset="0"/>
              </a:rPr>
              <a:t>3, 5, 6,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779107"/>
          </a:xfrm>
        </p:spPr>
        <p:txBody>
          <a:bodyPr/>
          <a:lstStyle/>
          <a:p>
            <a:r>
              <a:rPr lang="ru-RU" sz="3600" i="1" dirty="0" smtClean="0">
                <a:solidFill>
                  <a:schemeClr val="accent6">
                    <a:lumMod val="75000"/>
                  </a:schemeClr>
                </a:solidFill>
              </a:rPr>
              <a:t>Расставьте знаки препинания.</a:t>
            </a:r>
            <a:endParaRPr lang="ru-RU" sz="36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1"/>
            <a:ext cx="8640960" cy="4860524"/>
          </a:xfrm>
        </p:spPr>
        <p:txBody>
          <a:bodyPr/>
          <a:lstStyle/>
          <a:p>
            <a:r>
              <a:rPr lang="ru-RU" sz="36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  Веткой отломленной от дерева охотник отметил след и пробрался к воде. Спустившийся туман еще не рассеялся. В нем гасли очертания огромного корабля поворачивающегося к устью реки. Его свернутые паруса расправляемые ветром ожили. Ветер дующий с берега лениво теребил их. </a:t>
            </a:r>
            <a:endParaRPr lang="ru-RU" sz="3600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779107"/>
          </a:xfrm>
        </p:spPr>
        <p:txBody>
          <a:bodyPr/>
          <a:lstStyle/>
          <a:p>
            <a:r>
              <a:rPr lang="ru-RU" sz="3600" i="1" dirty="0" smtClean="0">
                <a:solidFill>
                  <a:schemeClr val="accent6">
                    <a:lumMod val="75000"/>
                  </a:schemeClr>
                </a:solidFill>
              </a:rPr>
              <a:t>Проверим:</a:t>
            </a:r>
            <a:endParaRPr lang="ru-RU" sz="36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1"/>
            <a:ext cx="8640960" cy="4860524"/>
          </a:xfrm>
        </p:spPr>
        <p:txBody>
          <a:bodyPr/>
          <a:lstStyle/>
          <a:p>
            <a:r>
              <a:rPr lang="ru-RU" sz="36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  Веткой</a:t>
            </a:r>
            <a:r>
              <a:rPr lang="ru-RU" sz="4000" b="1" dirty="0" smtClean="0">
                <a:solidFill>
                  <a:srgbClr val="FF0000"/>
                </a:solidFill>
              </a:rPr>
              <a:t>,</a:t>
            </a:r>
            <a:r>
              <a:rPr lang="ru-RU" sz="36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отломленной от дерева</a:t>
            </a:r>
            <a:r>
              <a:rPr lang="ru-RU" sz="4000" b="1" dirty="0" smtClean="0">
                <a:solidFill>
                  <a:srgbClr val="FF0000"/>
                </a:solidFill>
              </a:rPr>
              <a:t>,</a:t>
            </a:r>
            <a:r>
              <a:rPr lang="ru-RU" sz="36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охотник отметил след и пробрался к воде. Спустившийся туман еще не рассеялся. В нем гасли очертания огромного корабля</a:t>
            </a:r>
            <a:r>
              <a:rPr lang="ru-RU" sz="4000" b="1" dirty="0" smtClean="0">
                <a:solidFill>
                  <a:srgbClr val="FF0000"/>
                </a:solidFill>
              </a:rPr>
              <a:t>,</a:t>
            </a:r>
            <a:r>
              <a:rPr lang="ru-RU" sz="36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поворачивающегося к устью реки. Его свернутые паруса</a:t>
            </a:r>
            <a:r>
              <a:rPr lang="ru-RU" sz="4000" b="1" dirty="0" smtClean="0">
                <a:solidFill>
                  <a:srgbClr val="FF0000"/>
                </a:solidFill>
              </a:rPr>
              <a:t>,</a:t>
            </a:r>
            <a:r>
              <a:rPr lang="ru-RU" sz="36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расправляемые ветром</a:t>
            </a:r>
            <a:r>
              <a:rPr lang="ru-RU" sz="4000" b="1" dirty="0" smtClean="0">
                <a:solidFill>
                  <a:srgbClr val="FF0000"/>
                </a:solidFill>
              </a:rPr>
              <a:t>,</a:t>
            </a:r>
            <a:r>
              <a:rPr lang="ru-RU" sz="36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ожили. Ветер</a:t>
            </a:r>
            <a:r>
              <a:rPr lang="ru-RU" sz="4000" b="1" dirty="0" smtClean="0">
                <a:solidFill>
                  <a:srgbClr val="FF0000"/>
                </a:solidFill>
              </a:rPr>
              <a:t>,</a:t>
            </a:r>
            <a:r>
              <a:rPr lang="ru-RU" sz="36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дующий с берега</a:t>
            </a:r>
            <a:r>
              <a:rPr lang="ru-RU" sz="4000" b="1" dirty="0" smtClean="0">
                <a:solidFill>
                  <a:srgbClr val="FF0000"/>
                </a:solidFill>
              </a:rPr>
              <a:t>,</a:t>
            </a:r>
            <a:r>
              <a:rPr lang="ru-RU" sz="36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лениво теребил их. </a:t>
            </a:r>
            <a:endParaRPr lang="ru-RU" sz="3600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Согласуйте причастие с определяемым словом, расставьте знаки препинания.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ru-RU" sz="2400" dirty="0" smtClean="0"/>
              <a:t>Цветы (замерзший за ночь) постепенно оживали.</a:t>
            </a:r>
          </a:p>
          <a:p>
            <a:r>
              <a:rPr lang="ru-RU" sz="2400" dirty="0" smtClean="0"/>
              <a:t>2. Мы завидовали всем, кто жил в этих местах: каждой девочке (бежавший) с сумкой по дороге каждой птице (пролетавший) сквозь заросли.</a:t>
            </a:r>
          </a:p>
          <a:p>
            <a:r>
              <a:rPr lang="ru-RU" sz="2400" dirty="0" smtClean="0"/>
              <a:t>3. Гроза атмосферное явление (вызываемый) конденсацией водяного пара и (сопровождаемый) электрическими разрядами.</a:t>
            </a:r>
          </a:p>
          <a:p>
            <a:r>
              <a:rPr lang="ru-RU" sz="2400" dirty="0" smtClean="0"/>
              <a:t>4. (Мелькающий) среди деревьев белочка отыскивает орехи.</a:t>
            </a:r>
          </a:p>
          <a:p>
            <a:r>
              <a:rPr lang="ru-RU" sz="2400" dirty="0" smtClean="0"/>
              <a:t>5. На гребнях маленьких, чуть (плескавшийся) волн играют голубые блики.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Проверим: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ru-RU" sz="2400" dirty="0" smtClean="0"/>
              <a:t>Цветы, замерзшие за ночь, постепенно оживали.</a:t>
            </a:r>
          </a:p>
          <a:p>
            <a:r>
              <a:rPr lang="ru-RU" sz="2400" dirty="0" smtClean="0"/>
              <a:t>2. Мы завидовали всем, кто жил в этих местах: каждой девочке, </a:t>
            </a:r>
            <a:r>
              <a:rPr lang="ru-RU" sz="2400" dirty="0" err="1" smtClean="0"/>
              <a:t>бежавшией</a:t>
            </a:r>
            <a:r>
              <a:rPr lang="ru-RU" sz="2400" dirty="0" smtClean="0"/>
              <a:t> с сумкой по дороге, каждой птице, пролетавшей сквозь заросли.</a:t>
            </a:r>
          </a:p>
          <a:p>
            <a:r>
              <a:rPr lang="ru-RU" sz="2400" dirty="0" smtClean="0"/>
              <a:t>3. Гроза - атмосферное явление, вызываемое конденсацией водяного пара и сопровождаемое электрическими разрядами.</a:t>
            </a:r>
          </a:p>
          <a:p>
            <a:r>
              <a:rPr lang="ru-RU" sz="2400" dirty="0" smtClean="0"/>
              <a:t>4. Мелькающая среди деревьев белочка отыскивает орехи.</a:t>
            </a:r>
          </a:p>
          <a:p>
            <a:r>
              <a:rPr lang="ru-RU" sz="2400" dirty="0" smtClean="0"/>
              <a:t>5. На гребнях маленьких, чуть плескавшихся волн играют голубые блики.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Отредактируйте предложения.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6481" y="1412777"/>
            <a:ext cx="8226720" cy="471650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Росшие незабудки у ручья уже расцвели.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Показавшееся солнце из-за туч уже осветило лес.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 пристани толпились ожидающие пассажиры посадки на катер.</a:t>
            </a:r>
          </a:p>
          <a:p>
            <a:pPr marL="514350" indent="-514350">
              <a:buAutoNum type="arabicPeriod"/>
            </a:pPr>
            <a:r>
              <a:rPr lang="ru-RU" dirty="0" smtClean="0"/>
              <a:t>Молчаливо стоят одетые березы и клены листвой.</a:t>
            </a:r>
          </a:p>
          <a:p>
            <a:pPr marL="514350" indent="-514350">
              <a:buAutoNum type="arabicPeriod"/>
            </a:pPr>
            <a:r>
              <a:rPr lang="ru-RU" dirty="0" smtClean="0"/>
              <a:t>Это бегут сотни и тысячи спасающихся рыб от преследования.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Проверим: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6481" y="1412777"/>
            <a:ext cx="8226720" cy="471650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 Незабудки, </a:t>
            </a:r>
            <a:r>
              <a:rPr lang="ru-RU" dirty="0"/>
              <a:t>р</a:t>
            </a:r>
            <a:r>
              <a:rPr lang="ru-RU" dirty="0" smtClean="0"/>
              <a:t>осшие у ручья, уже расцвели.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Показавшееся из-за туч солнце уже осветило лес.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 пристани толпились пассажиры, ожидающие посадки на катер.</a:t>
            </a:r>
          </a:p>
          <a:p>
            <a:pPr marL="514350" indent="-514350">
              <a:buAutoNum type="arabicPeriod"/>
            </a:pPr>
            <a:r>
              <a:rPr lang="ru-RU" dirty="0" smtClean="0"/>
              <a:t>Молчаливо стоят березы и клены, одетые листвой.</a:t>
            </a:r>
          </a:p>
          <a:p>
            <a:pPr marL="514350" indent="-514350">
              <a:buAutoNum type="arabicPeriod"/>
            </a:pPr>
            <a:r>
              <a:rPr lang="ru-RU" dirty="0" smtClean="0"/>
              <a:t>Это бегут сотни и тысячи рыб,  спасающихся от преследования.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традь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тетрадь</Template>
  <TotalTime>84</TotalTime>
  <Words>540</Words>
  <Application>Microsoft Office PowerPoint</Application>
  <PresentationFormat>Экран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тетрадь</vt:lpstr>
      <vt:lpstr>Причастие. Причастный оборот.</vt:lpstr>
      <vt:lpstr>Найти причастный оборот в следующих словосочетаниях</vt:lpstr>
      <vt:lpstr>Укажите номера предложений, где должны стоять запятые</vt:lpstr>
      <vt:lpstr>Расставьте знаки препинания.</vt:lpstr>
      <vt:lpstr>Проверим:</vt:lpstr>
      <vt:lpstr>Согласуйте причастие с определяемым словом, расставьте знаки препинания.</vt:lpstr>
      <vt:lpstr>Проверим:</vt:lpstr>
      <vt:lpstr>Отредактируйте предложения.</vt:lpstr>
      <vt:lpstr>Проверим: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Причастный оборот</dc:title>
  <dc:creator>ЖОРИК</dc:creator>
  <cp:lastModifiedBy>Артеменко</cp:lastModifiedBy>
  <cp:revision>11</cp:revision>
  <dcterms:created xsi:type="dcterms:W3CDTF">2013-01-19T09:18:52Z</dcterms:created>
  <dcterms:modified xsi:type="dcterms:W3CDTF">2013-01-20T15:19:45Z</dcterms:modified>
</cp:coreProperties>
</file>