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>МОРФОЛОГИЧЕСКИЙ РАЗБОР НАРЕЧИЙ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5562600" cy="152400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 учитель русского языка и литературы МОУ-СОШ с.Лебедевка </a:t>
            </a:r>
            <a:r>
              <a:rPr lang="ru-RU" dirty="0" err="1" smtClean="0">
                <a:solidFill>
                  <a:schemeClr val="tx1"/>
                </a:solidFill>
              </a:rPr>
              <a:t>Краснокутского</a:t>
            </a:r>
            <a:r>
              <a:rPr lang="ru-RU" dirty="0" smtClean="0">
                <a:solidFill>
                  <a:schemeClr val="tx1"/>
                </a:solidFill>
              </a:rPr>
              <a:t> района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Саратовской области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Бакирова Л.М.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66800" y="609600"/>
            <a:ext cx="7010400" cy="533400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 </a:t>
            </a:r>
            <a:r>
              <a:rPr lang="ru-RU" i="1" dirty="0" smtClean="0">
                <a:solidFill>
                  <a:schemeClr val="tx1"/>
                </a:solidFill>
              </a:rPr>
              <a:t>Как приятно и отрадно,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Что мне все сегодня рады!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Признаюсь великодушно,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Думала  у вас здесь скучно.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А теперь смотрю я точно: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Собрались вы не нарочно.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Все ведут себя прилично,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Учатся здесь все «отлично»!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Вот сейчас проверю вас,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Помните ли вы мой сказ?!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ЛИНГВИСТИЧЕСКОЕ ЛОТО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8077200" cy="388620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</a:rPr>
              <a:t>Сослепу, назло, вдали, сегодня, сгоряча, таинственно, наверху, поразительно, слева,  вдвое, спереди, послезавтра.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19200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382000" cy="47244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Найдите наречие и выполните его морфологический разбор.</a:t>
            </a:r>
          </a:p>
          <a:p>
            <a:endParaRPr lang="ru-RU" sz="2800" i="1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Всюду колосится золотая рожь.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Машина ехала медленно по проселочной дороге.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Вариант 1</a:t>
            </a:r>
            <a:r>
              <a:rPr lang="ru-RU" dirty="0" smtClean="0">
                <a:solidFill>
                  <a:schemeClr val="tx1"/>
                </a:solidFill>
              </a:rPr>
              <a:t>  из 1 предложения.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Вариант 2</a:t>
            </a:r>
            <a:r>
              <a:rPr lang="ru-RU" dirty="0" smtClean="0">
                <a:solidFill>
                  <a:schemeClr val="tx1"/>
                </a:solidFill>
              </a:rPr>
              <a:t>  из 2 предложения.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90600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ВЗАИМОПРОВЕРКА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fontScale="85000" lnSpcReduction="10000"/>
          </a:bodyPr>
          <a:lstStyle/>
          <a:p>
            <a:r>
              <a:rPr lang="ru-RU" i="1" u="sng" dirty="0" smtClean="0">
                <a:solidFill>
                  <a:schemeClr val="tx1"/>
                </a:solidFill>
              </a:rPr>
              <a:t>Вариант 1.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u="dotDash" dirty="0" smtClean="0">
                <a:solidFill>
                  <a:schemeClr val="tx1"/>
                </a:solidFill>
              </a:rPr>
              <a:t>Всюду</a:t>
            </a:r>
            <a:r>
              <a:rPr lang="ru-RU" dirty="0" smtClean="0">
                <a:solidFill>
                  <a:schemeClr val="tx1"/>
                </a:solidFill>
              </a:rPr>
              <a:t> колосится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1.Наречие относится к глаголу: обозначает признак действия.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2.Колосится где? -  </a:t>
            </a:r>
            <a:r>
              <a:rPr lang="ru-RU" u="dotDash" dirty="0" smtClean="0">
                <a:solidFill>
                  <a:schemeClr val="tx1"/>
                </a:solidFill>
              </a:rPr>
              <a:t>всюду</a:t>
            </a:r>
            <a:r>
              <a:rPr lang="ru-RU" dirty="0" smtClean="0">
                <a:solidFill>
                  <a:schemeClr val="tx1"/>
                </a:solidFill>
              </a:rPr>
              <a:t>; наречие места.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3.В предложении является обстоятельством.</a:t>
            </a:r>
          </a:p>
          <a:p>
            <a:r>
              <a:rPr lang="ru-RU" i="1" u="sng" dirty="0" smtClean="0">
                <a:solidFill>
                  <a:schemeClr val="tx1"/>
                </a:solidFill>
              </a:rPr>
              <a:t>Вариант 2.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u="dotDash" dirty="0" smtClean="0">
                <a:solidFill>
                  <a:schemeClr val="tx1"/>
                </a:solidFill>
              </a:rPr>
              <a:t>Медленно</a:t>
            </a:r>
            <a:r>
              <a:rPr lang="ru-RU" dirty="0" smtClean="0">
                <a:solidFill>
                  <a:schemeClr val="tx1"/>
                </a:solidFill>
              </a:rPr>
              <a:t> ехала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1.Наречие относится к глаголу: обозначает признак действия.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2.Ехала как? – </a:t>
            </a:r>
            <a:r>
              <a:rPr lang="ru-RU" u="dotDash" dirty="0" smtClean="0">
                <a:solidFill>
                  <a:schemeClr val="tx1"/>
                </a:solidFill>
              </a:rPr>
              <a:t>медленно</a:t>
            </a:r>
            <a:r>
              <a:rPr lang="ru-RU" dirty="0" smtClean="0">
                <a:solidFill>
                  <a:schemeClr val="tx1"/>
                </a:solidFill>
              </a:rPr>
              <a:t>; наречие образа действия.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3.В предложении является обстоятельством.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800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ЦИФРОВОЙ ДИКТАНТ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Запишите ответ цифрами, соответствующие буквам: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1- а,  2-о,  3 – е,  4 – и.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Дочист</a:t>
            </a:r>
            <a:r>
              <a:rPr lang="ru-RU" dirty="0" smtClean="0">
                <a:solidFill>
                  <a:schemeClr val="tx1"/>
                </a:solidFill>
              </a:rPr>
              <a:t>…, н…когда не видел,  </a:t>
            </a:r>
            <a:r>
              <a:rPr lang="ru-RU" dirty="0" err="1" smtClean="0">
                <a:solidFill>
                  <a:schemeClr val="tx1"/>
                </a:solidFill>
              </a:rPr>
              <a:t>вправ</a:t>
            </a:r>
            <a:r>
              <a:rPr lang="ru-RU" dirty="0" smtClean="0">
                <a:solidFill>
                  <a:schemeClr val="tx1"/>
                </a:solidFill>
              </a:rPr>
              <a:t>…,  </a:t>
            </a:r>
            <a:r>
              <a:rPr lang="ru-RU" dirty="0" err="1" smtClean="0">
                <a:solidFill>
                  <a:schemeClr val="tx1"/>
                </a:solidFill>
              </a:rPr>
              <a:t>слев</a:t>
            </a:r>
            <a:r>
              <a:rPr lang="ru-RU" dirty="0" smtClean="0">
                <a:solidFill>
                  <a:schemeClr val="tx1"/>
                </a:solidFill>
              </a:rPr>
              <a:t>…,  ждать н…когда, </a:t>
            </a:r>
            <a:r>
              <a:rPr lang="ru-RU" dirty="0" err="1" smtClean="0">
                <a:solidFill>
                  <a:schemeClr val="tx1"/>
                </a:solidFill>
              </a:rPr>
              <a:t>издалек</a:t>
            </a:r>
            <a:r>
              <a:rPr lang="ru-RU" dirty="0" smtClean="0">
                <a:solidFill>
                  <a:schemeClr val="tx1"/>
                </a:solidFill>
              </a:rPr>
              <a:t>…, </a:t>
            </a:r>
            <a:r>
              <a:rPr lang="ru-RU" dirty="0" err="1" smtClean="0">
                <a:solidFill>
                  <a:schemeClr val="tx1"/>
                </a:solidFill>
              </a:rPr>
              <a:t>досрочн</a:t>
            </a:r>
            <a:r>
              <a:rPr lang="ru-RU" dirty="0" smtClean="0">
                <a:solidFill>
                  <a:schemeClr val="tx1"/>
                </a:solidFill>
              </a:rPr>
              <a:t>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772400" cy="37338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Параграф 31, правило. Выполните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морфологический разбор 5 наречий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241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МОРФОЛОГИЧЕСКИЙ РАЗБОР НАРЕЧИЙ</vt:lpstr>
      <vt:lpstr>Слайд 2</vt:lpstr>
      <vt:lpstr>ЛИНГВИСТИЧЕСКОЕ ЛОТО</vt:lpstr>
      <vt:lpstr>САМОСТОЯТЕЛЬНАЯ РАБОТА</vt:lpstr>
      <vt:lpstr>ВЗАИМОПРОВЕРКА</vt:lpstr>
      <vt:lpstr>ЦИФРОВОЙ ДИКТАНТ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МОРФОЛОГИЧЕСКИЙ РАЗБОР НАРЕЧИЙ</dc:title>
  <dc:creator/>
  <cp:lastModifiedBy>BAKIROVA</cp:lastModifiedBy>
  <cp:revision>7</cp:revision>
  <dcterms:created xsi:type="dcterms:W3CDTF">2006-08-16T00:00:00Z</dcterms:created>
  <dcterms:modified xsi:type="dcterms:W3CDTF">2013-01-20T16:38:54Z</dcterms:modified>
</cp:coreProperties>
</file>