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5A89ED-E6F8-4E52-A53C-7C390D81FB3E}" type="datetimeFigureOut">
              <a:rPr lang="ru-RU" smtClean="0"/>
              <a:pPr/>
              <a:t>21.01.2013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9F6492-2F3F-448C-92CC-EA4BD6D081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Деепричастие</a:t>
            </a:r>
            <a:br>
              <a:rPr lang="ru-RU" dirty="0" smtClean="0"/>
            </a:br>
            <a:r>
              <a:rPr lang="ru-RU" dirty="0" smtClean="0"/>
              <a:t>Тест №2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57686" y="507207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Материал подготовил:</a:t>
            </a:r>
          </a:p>
          <a:p>
            <a:r>
              <a:rPr lang="ru-RU" dirty="0" smtClean="0"/>
              <a:t>Учитель русского языка ГБОУ СОШ №2044</a:t>
            </a:r>
          </a:p>
          <a:p>
            <a:r>
              <a:rPr lang="ru-RU" dirty="0" smtClean="0"/>
              <a:t>Бабенко Е.А.</a:t>
            </a:r>
          </a:p>
          <a:p>
            <a:r>
              <a:rPr lang="ru-RU" dirty="0" smtClean="0"/>
              <a:t>Г.Москва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деепричастие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почуяв</a:t>
            </a:r>
          </a:p>
          <a:p>
            <a:r>
              <a:rPr lang="ru-RU" dirty="0" smtClean="0"/>
              <a:t>Б) сожалел</a:t>
            </a:r>
          </a:p>
          <a:p>
            <a:r>
              <a:rPr lang="ru-RU" dirty="0" smtClean="0"/>
              <a:t>В) услышал</a:t>
            </a:r>
          </a:p>
          <a:p>
            <a:r>
              <a:rPr lang="ru-RU" dirty="0" smtClean="0"/>
              <a:t>Г) ознакомься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Укажите деепричастие совершенного вида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беспокоясь</a:t>
            </a:r>
          </a:p>
          <a:p>
            <a:r>
              <a:rPr lang="ru-RU" dirty="0" smtClean="0"/>
              <a:t>Б) закончив</a:t>
            </a:r>
          </a:p>
          <a:p>
            <a:r>
              <a:rPr lang="ru-RU" dirty="0" smtClean="0"/>
              <a:t>В) отдыхая</a:t>
            </a:r>
          </a:p>
          <a:p>
            <a:r>
              <a:rPr lang="ru-RU" dirty="0" smtClean="0"/>
              <a:t>Г) закончив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каком случае </a:t>
            </a:r>
            <a:r>
              <a:rPr lang="ru-RU" i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пишется слитно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(не) доумевая</a:t>
            </a:r>
          </a:p>
          <a:p>
            <a:r>
              <a:rPr lang="ru-RU" dirty="0" smtClean="0"/>
              <a:t>Б) (не) подготовлено</a:t>
            </a:r>
          </a:p>
          <a:p>
            <a:r>
              <a:rPr lang="ru-RU" dirty="0" smtClean="0"/>
              <a:t>Г) (не) освещена</a:t>
            </a:r>
          </a:p>
          <a:p>
            <a:r>
              <a:rPr lang="ru-RU" dirty="0" smtClean="0"/>
              <a:t>Г) (не) почувствовал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Найдите слово, строение которого соответствует схеме (приставка+корень+3 суффикса)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грохочущий</a:t>
            </a:r>
          </a:p>
          <a:p>
            <a:r>
              <a:rPr lang="ru-RU" dirty="0" smtClean="0"/>
              <a:t>Б) задумавшись</a:t>
            </a:r>
          </a:p>
          <a:p>
            <a:r>
              <a:rPr lang="ru-RU" dirty="0" smtClean="0"/>
              <a:t>В) испуганный</a:t>
            </a:r>
          </a:p>
          <a:p>
            <a:r>
              <a:rPr lang="ru-RU" dirty="0" smtClean="0"/>
              <a:t>Г) заметивши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Найдите предложения, в которых допущены ошибки в знаках препинания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А) Она стояла, слегка запрокинув голову, и щурясь от яркого света.</a:t>
            </a:r>
          </a:p>
          <a:p>
            <a:r>
              <a:rPr lang="ru-RU" dirty="0" smtClean="0"/>
              <a:t>Б) Белоснежные чайки, весело покрикивая, реяли в воздухе и гонялись одна за другой. </a:t>
            </a:r>
          </a:p>
          <a:p>
            <a:r>
              <a:rPr lang="ru-RU" dirty="0" smtClean="0"/>
              <a:t>В) Капитан стоял на краю и, перегнувшись через перила и держа в руке фонарь, смотрел в воду.</a:t>
            </a:r>
          </a:p>
          <a:p>
            <a:r>
              <a:rPr lang="ru-RU" dirty="0" smtClean="0"/>
              <a:t>Г) Любка проснулась чуть свет и, напевая, стала собираться в дорогу.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Найдите предложения, в которых допущены ошибки в знаках препинания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А) Надвигалась гроза, и туча набирая силу, поднималась из-за леса.</a:t>
            </a:r>
          </a:p>
          <a:p>
            <a:r>
              <a:rPr lang="ru-RU" dirty="0" smtClean="0"/>
              <a:t>Б) Собака залилась громким лаем, но, распознав знакомого человека, успокоилась.</a:t>
            </a:r>
          </a:p>
          <a:p>
            <a:r>
              <a:rPr lang="ru-RU" dirty="0" smtClean="0"/>
              <a:t>В) Сдвинув на затылок косынку, и опираясь на швабру, девочка прибирала веранду.</a:t>
            </a:r>
          </a:p>
          <a:p>
            <a:r>
              <a:rPr lang="ru-RU" dirty="0" smtClean="0"/>
              <a:t> Г) Собираясь в поход, приготовь все заранее.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242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Деепричастие Тест №2</vt:lpstr>
      <vt:lpstr>Найдите деепричастие</vt:lpstr>
      <vt:lpstr>Укажите деепричастие совершенного вида</vt:lpstr>
      <vt:lpstr>В каком случае не пишется слитно</vt:lpstr>
      <vt:lpstr>Найдите слово, строение которого соответствует схеме (приставка+корень+3 суффикса)</vt:lpstr>
      <vt:lpstr>Найдите предложения, в которых допущены ошибки в знаках препинания</vt:lpstr>
      <vt:lpstr>Найдите предложения, в которых допущены ошибки в знаках препинания</vt:lpstr>
    </vt:vector>
  </TitlesOfParts>
  <Company>2044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Деепричастие Тест №2</dc:title>
  <dc:creator>Секретарь</dc:creator>
  <cp:lastModifiedBy>2044</cp:lastModifiedBy>
  <cp:revision>4</cp:revision>
  <dcterms:created xsi:type="dcterms:W3CDTF">2009-11-11T13:06:16Z</dcterms:created>
  <dcterms:modified xsi:type="dcterms:W3CDTF">2013-01-21T07:01:57Z</dcterms:modified>
</cp:coreProperties>
</file>