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88245D-0B5D-4D9B-90A4-FEDB011CFA62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79DF70-5FD3-4230-9524-36A0F9604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071546"/>
            <a:ext cx="6172200" cy="1894362"/>
          </a:xfrm>
        </p:spPr>
        <p:txBody>
          <a:bodyPr/>
          <a:lstStyle/>
          <a:p>
            <a:r>
              <a:rPr lang="ru-RU" sz="4800" dirty="0" smtClean="0"/>
              <a:t>Деепричастие.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5000636"/>
            <a:ext cx="5114778" cy="11012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Материал подготовил:</a:t>
            </a:r>
          </a:p>
          <a:p>
            <a:r>
              <a:rPr lang="ru-RU" dirty="0" smtClean="0"/>
              <a:t>Учитель русского языка ГБОУ СОШ №2044</a:t>
            </a:r>
          </a:p>
          <a:p>
            <a:r>
              <a:rPr lang="ru-RU" dirty="0" smtClean="0"/>
              <a:t>Бабенко Е.А.</a:t>
            </a:r>
          </a:p>
          <a:p>
            <a:r>
              <a:rPr lang="ru-RU" dirty="0" smtClean="0"/>
              <a:t>Г.Москва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 </a:t>
            </a:r>
            <a:r>
              <a:rPr lang="ru-RU" sz="2400" dirty="0" smtClean="0"/>
              <a:t>Найдите предложения, в которых есть часть речи, обозначающая добавочное действие.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Космонавт слушает и улыбается.</a:t>
            </a:r>
          </a:p>
          <a:p>
            <a:r>
              <a:rPr lang="ru-RU" dirty="0" smtClean="0"/>
              <a:t>2. Приземлившись, он радостно осмотрелся вокруг.</a:t>
            </a:r>
          </a:p>
          <a:p>
            <a:r>
              <a:rPr lang="ru-RU" dirty="0" smtClean="0"/>
              <a:t>3. Приземлившиеся парашютисты окружили товарища.</a:t>
            </a:r>
          </a:p>
          <a:p>
            <a:r>
              <a:rPr lang="ru-RU" dirty="0" smtClean="0"/>
              <a:t>4. Птицы хлопают крыльями и поднимаются вверх.</a:t>
            </a:r>
          </a:p>
          <a:p>
            <a:r>
              <a:rPr lang="ru-RU" dirty="0" smtClean="0"/>
              <a:t>5. Изогнув длинные шеи, птицы поднимаются вверх.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 </a:t>
            </a:r>
            <a:r>
              <a:rPr lang="ru-RU" dirty="0" smtClean="0"/>
              <a:t>Найдите предложения, в которых есть деепричастие.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. Мама сидела, откинувшись в кресле.</a:t>
            </a:r>
          </a:p>
          <a:p>
            <a:r>
              <a:rPr lang="ru-RU" dirty="0" smtClean="0"/>
              <a:t>2. Я открыл окно и залюбовался видом.</a:t>
            </a:r>
          </a:p>
          <a:p>
            <a:r>
              <a:rPr lang="ru-RU" dirty="0" smtClean="0"/>
              <a:t>3. Брат склонил голову и писал что-то.</a:t>
            </a:r>
          </a:p>
          <a:p>
            <a:r>
              <a:rPr lang="ru-RU" dirty="0" smtClean="0"/>
              <a:t>4. Разложив игры, дети сели в кружок.</a:t>
            </a:r>
          </a:p>
          <a:p>
            <a:r>
              <a:rPr lang="ru-RU" dirty="0" smtClean="0"/>
              <a:t>5. Уставшая, она не хотела идти дальше.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Найдите словосочетание с деепричастием.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Закутанный в тулуп</a:t>
            </a:r>
          </a:p>
          <a:p>
            <a:r>
              <a:rPr lang="ru-RU" dirty="0" smtClean="0"/>
              <a:t>2. проложенный геологами</a:t>
            </a:r>
          </a:p>
          <a:p>
            <a:r>
              <a:rPr lang="ru-RU" dirty="0" smtClean="0"/>
              <a:t>3. укрепил болт</a:t>
            </a:r>
          </a:p>
          <a:p>
            <a:r>
              <a:rPr lang="ru-RU" dirty="0" smtClean="0"/>
              <a:t>4. запер на замок</a:t>
            </a:r>
          </a:p>
          <a:p>
            <a:r>
              <a:rPr lang="ru-RU" dirty="0" smtClean="0"/>
              <a:t>5. вырастив урожай</a:t>
            </a:r>
          </a:p>
          <a:p>
            <a:r>
              <a:rPr lang="ru-RU" dirty="0" smtClean="0"/>
              <a:t>6. раскачивающихся от ветра.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 </a:t>
            </a:r>
            <a:r>
              <a:rPr lang="ru-RU" dirty="0" smtClean="0"/>
              <a:t>Найдите словосочетания с деепричастием.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Выкрашенный краской</a:t>
            </a:r>
          </a:p>
          <a:p>
            <a:r>
              <a:rPr lang="ru-RU" dirty="0" smtClean="0"/>
              <a:t>2. выкрасив краской</a:t>
            </a:r>
          </a:p>
          <a:p>
            <a:r>
              <a:rPr lang="ru-RU" dirty="0" smtClean="0"/>
              <a:t>3. устроенный по проекту</a:t>
            </a:r>
          </a:p>
          <a:p>
            <a:r>
              <a:rPr lang="ru-RU" dirty="0" smtClean="0"/>
              <a:t>4. устроившись на ночлег</a:t>
            </a:r>
          </a:p>
          <a:p>
            <a:r>
              <a:rPr lang="ru-RU" dirty="0" smtClean="0"/>
              <a:t>5. Запертый дома</a:t>
            </a:r>
          </a:p>
          <a:p>
            <a:r>
              <a:rPr lang="ru-RU" dirty="0" smtClean="0"/>
              <a:t>6. Заперев дом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 </a:t>
            </a:r>
            <a:r>
              <a:rPr lang="ru-RU" dirty="0" smtClean="0"/>
              <a:t>Найдите предложения с деепричастным оборотом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Витя мыл посуду, насвистывая какую-то песенку.</a:t>
            </a:r>
          </a:p>
          <a:p>
            <a:r>
              <a:rPr lang="ru-RU" dirty="0" smtClean="0"/>
              <a:t>2. Из дома вышел человек т направился к машине.</a:t>
            </a:r>
          </a:p>
          <a:p>
            <a:r>
              <a:rPr lang="ru-RU" dirty="0" smtClean="0"/>
              <a:t>3. Выйдя из дома, человек направился к машине.</a:t>
            </a:r>
          </a:p>
          <a:p>
            <a:r>
              <a:rPr lang="ru-RU" dirty="0" smtClean="0"/>
              <a:t>4. Человек, вышедший из дома, направился к машине.</a:t>
            </a:r>
          </a:p>
          <a:p>
            <a:r>
              <a:rPr lang="ru-RU" dirty="0" smtClean="0"/>
              <a:t>5. Берега, окружающие озеро, густо поросли камышом.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 </a:t>
            </a:r>
            <a:r>
              <a:rPr lang="ru-RU" dirty="0" smtClean="0"/>
              <a:t>Найдите предложения с деепричастным оборотом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Блеснула яркая молния, и раздался удар грома.</a:t>
            </a:r>
          </a:p>
          <a:p>
            <a:r>
              <a:rPr lang="ru-RU" dirty="0" smtClean="0"/>
              <a:t>2. Много тайн хранят леса, опаленные войной.</a:t>
            </a:r>
          </a:p>
          <a:p>
            <a:r>
              <a:rPr lang="ru-RU" dirty="0" smtClean="0"/>
              <a:t>3. Озеро, взволнованное ветром, шумело у берегов.</a:t>
            </a:r>
          </a:p>
          <a:p>
            <a:r>
              <a:rPr lang="ru-RU" dirty="0" smtClean="0"/>
              <a:t>4. Георгины, почерневшие от мороза, печально свешивали свои головки.</a:t>
            </a:r>
          </a:p>
          <a:p>
            <a:r>
              <a:rPr lang="ru-RU" dirty="0" smtClean="0"/>
              <a:t>5. Не узнав горя, не узнаешь и радости.</a:t>
            </a:r>
          </a:p>
          <a:p>
            <a:r>
              <a:rPr lang="ru-RU" dirty="0" smtClean="0"/>
              <a:t>6. Мальчик шел и не разбирал дороги.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326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Деепричастие.</vt:lpstr>
      <vt:lpstr>I Найдите предложения, в которых есть часть речи, обозначающая добавочное действие.</vt:lpstr>
      <vt:lpstr>Ii Найдите предложения, в которых есть деепричастие.</vt:lpstr>
      <vt:lpstr>Iii Найдите словосочетание с деепричастием.</vt:lpstr>
      <vt:lpstr>Iv Найдите словосочетания с деепричастием.</vt:lpstr>
      <vt:lpstr>V Найдите предложения с деепричастным оборотом</vt:lpstr>
      <vt:lpstr>Vi Найдите предложения с деепричастным оборотом</vt:lpstr>
    </vt:vector>
  </TitlesOfParts>
  <Company>2044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Деепричастие.</dc:title>
  <dc:creator>Секретарь</dc:creator>
  <cp:lastModifiedBy>2044</cp:lastModifiedBy>
  <cp:revision>4</cp:revision>
  <dcterms:created xsi:type="dcterms:W3CDTF">2009-11-11T12:36:15Z</dcterms:created>
  <dcterms:modified xsi:type="dcterms:W3CDTF">2013-01-21T07:01:33Z</dcterms:modified>
</cp:coreProperties>
</file>