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sldIdLst>
    <p:sldId id="261" r:id="rId2"/>
    <p:sldId id="283" r:id="rId3"/>
    <p:sldId id="327" r:id="rId4"/>
    <p:sldId id="284" r:id="rId5"/>
    <p:sldId id="285" r:id="rId6"/>
    <p:sldId id="286" r:id="rId7"/>
    <p:sldId id="291" r:id="rId8"/>
    <p:sldId id="326" r:id="rId9"/>
    <p:sldId id="330" r:id="rId10"/>
    <p:sldId id="324" r:id="rId11"/>
    <p:sldId id="329" r:id="rId12"/>
    <p:sldId id="319" r:id="rId13"/>
    <p:sldId id="321" r:id="rId14"/>
    <p:sldId id="32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99FF"/>
    <a:srgbClr val="FFCCFF"/>
    <a:srgbClr val="CC00FF"/>
    <a:srgbClr val="66CCFF"/>
    <a:srgbClr val="66FF33"/>
    <a:srgbClr val="99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98" autoAdjust="0"/>
  </p:normalViewPr>
  <p:slideViewPr>
    <p:cSldViewPr>
      <p:cViewPr varScale="1">
        <p:scale>
          <a:sx n="41" d="100"/>
          <a:sy n="41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DBA45-8355-4CB6-844E-2658E5D2EF2E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B3CE-3520-4BBA-9F45-35FBECBC2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2B3CE-3520-4BBA-9F45-35FBECBC251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873F-244E-43B0-8603-BB155125E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59BE-D8EA-42C9-9C97-8A916D0B9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C94C-9C59-4AAC-8B56-146BFAA7C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258E-BAA6-465C-81A0-398D033BD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BB44-CB74-4983-A1EA-2DFF189A3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CCCB-BE44-4A41-91DE-76BDC02CD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09E0-2A04-42A0-951B-AE382665F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05AF-9999-4CBF-A610-40A6799AC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D3C4-2357-4D3A-8A37-33A6D7036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33AA-4461-440D-9576-AEFEB994E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1B2F-F625-4846-B9C6-A9989825E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01F122-528A-4B62-9879-506FB83D5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test.ru/" TargetMode="External"/><Relationship Id="rId2" Type="http://schemas.openxmlformats.org/officeDocument/2006/relationships/hyperlink" Target="http://mathege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298.r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9;&#1088;&#1086;&#1082;%20&#1064;&#1072;&#1088;&#1072;&#1074;&#1080;&#1085;&#1086;&#1081;%20&#1042;.&#1042;\&#1086;&#1076;&#1080;&#1085;&#1086;&#1082;&#1080;&#1081;%20&#1087;&#1072;&#1089;&#1090;&#1091;&#1093;.mp3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428625" y="500042"/>
            <a:ext cx="8353425" cy="404338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Calibri"/>
              </a:rPr>
              <a:t> </a:t>
            </a:r>
            <a:endParaRPr lang="ru-RU" sz="36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17375E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000372"/>
            <a:ext cx="84296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«Мне приходится делить время между политикой и уравнениями. Однако , уравнения ,по-моему, гораздо важнее. Политика существует для данного момента, а уравнения будут существовать вечно»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Альберт </a:t>
            </a:r>
            <a:r>
              <a:rPr lang="ru-RU" sz="2800" dirty="0" err="1" smtClean="0"/>
              <a:t>Энштейн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51201" name="Picture 1" descr="C:\Documents and Settings\Administrator\Рабочий стол\12326245221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071703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Проверим тест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142984"/>
          <a:ext cx="6929482" cy="5056631"/>
        </p:xfrm>
        <a:graphic>
          <a:graphicData uri="http://schemas.openxmlformats.org/drawingml/2006/table">
            <a:tbl>
              <a:tblPr/>
              <a:tblGrid>
                <a:gridCol w="1321040"/>
                <a:gridCol w="668738"/>
                <a:gridCol w="823284"/>
                <a:gridCol w="823284"/>
                <a:gridCol w="823284"/>
                <a:gridCol w="823284"/>
                <a:gridCol w="823284"/>
                <a:gridCol w="823284"/>
              </a:tblGrid>
              <a:tr h="806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Первый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Второй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Третий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Номер  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1 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 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      2 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Обратите внимание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357298"/>
            <a:ext cx="5609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hlinkClick r:id="rId2"/>
              </a:rPr>
              <a:t>http://mathege.ru</a:t>
            </a:r>
            <a:r>
              <a:rPr lang="en-US" sz="5400" dirty="0" smtClean="0"/>
              <a:t>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428868"/>
            <a:ext cx="7322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hlinkClick r:id="rId3"/>
              </a:rPr>
              <a:t>http://www.uztest.ru</a:t>
            </a:r>
            <a:r>
              <a:rPr lang="en-US" sz="6000" dirty="0" smtClean="0"/>
              <a:t>  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3929066"/>
            <a:ext cx="80498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hlinkClick r:id="rId4"/>
              </a:rPr>
              <a:t>http://www.pm298.ru</a:t>
            </a:r>
            <a:r>
              <a:rPr lang="en-US" sz="6000" dirty="0" smtClean="0"/>
              <a:t>   </a:t>
            </a:r>
            <a:endParaRPr lang="ru-RU" sz="6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Домашнее задание: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 П.5,стр.193-195,№62, 55,  </a:t>
            </a:r>
            <a:endParaRPr lang="ru-RU" sz="4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7443814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Да , мир познания не сладок,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И знаем мы со школьных лет,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Загадок больше , чем разгадок,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И поискам предела нет.</a:t>
            </a:r>
            <a:endParaRPr lang="ru-RU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74638"/>
            <a:ext cx="8072494" cy="52260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000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Спасибо за урок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8575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ИРРАЦИОНАЛЬНЫЕ УРАВНЕНИЯ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7" y="5000636"/>
            <a:ext cx="6329385" cy="114300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Алгебра и начала  анализа.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10 класс.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Ульяновская СОШ      Учитель: </a:t>
            </a:r>
            <a:r>
              <a:rPr lang="ru-RU" sz="1800" dirty="0" err="1" smtClean="0">
                <a:solidFill>
                  <a:srgbClr val="002060"/>
                </a:solidFill>
              </a:rPr>
              <a:t>Шаравина</a:t>
            </a:r>
            <a:r>
              <a:rPr lang="ru-RU" sz="1800" dirty="0" smtClean="0">
                <a:solidFill>
                  <a:srgbClr val="002060"/>
                </a:solidFill>
              </a:rPr>
              <a:t> В.В.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3929063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Цели 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1500175"/>
            <a:ext cx="6943748" cy="3714775"/>
          </a:xfrm>
        </p:spPr>
        <p:txBody>
          <a:bodyPr/>
          <a:lstStyle/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/>
              <a:t>Совершенствовать навыки решения иррациональных уравнений</a:t>
            </a:r>
            <a:r>
              <a:rPr lang="ru-RU" sz="2000" dirty="0" smtClean="0"/>
              <a:t>. </a:t>
            </a:r>
            <a:endParaRPr lang="ru-RU" sz="2000" b="1" dirty="0" smtClean="0"/>
          </a:p>
          <a:p>
            <a:r>
              <a:rPr lang="ru-RU" sz="2000" b="1" dirty="0" smtClean="0"/>
              <a:t>  Отрабатывать умения и навыки  в решении иррациональных уравнений при подготовке к ЕГЭ</a:t>
            </a:r>
          </a:p>
          <a:p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endParaRPr lang="ru-RU" sz="2000" b="1" dirty="0" smtClean="0"/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70" cy="928694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Устные упражнения.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71480"/>
            <a:ext cx="69294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214414" y="1500174"/>
          <a:ext cx="6607175" cy="4405313"/>
        </p:xfrm>
        <a:graphic>
          <a:graphicData uri="http://schemas.openxmlformats.org/presentationml/2006/ole">
            <p:oleObj spid="_x0000_s50177" name="Документ" r:id="rId3" imgW="6087313" imgH="4058687" progId="Word.Document.12">
              <p:embed/>
            </p:oleObj>
          </a:graphicData>
        </a:graphic>
      </p:graphicFrame>
      <p:pic>
        <p:nvPicPr>
          <p:cNvPr id="50178" name="Picture 2" descr="C:\Documents and Settings\Administrator\Рабочий стол\Рисунок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85728"/>
            <a:ext cx="1343905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Устные упражнения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14348" y="1500174"/>
          <a:ext cx="7429552" cy="4557713"/>
        </p:xfrm>
        <a:graphic>
          <a:graphicData uri="http://schemas.openxmlformats.org/presentationml/2006/ole">
            <p:oleObj spid="_x0000_s49153" name="Документ" r:id="rId3" imgW="6087313" imgH="4078117" progId="Word.Document.12">
              <p:embed/>
            </p:oleObj>
          </a:graphicData>
        </a:graphic>
      </p:graphicFrame>
      <p:pic>
        <p:nvPicPr>
          <p:cNvPr id="49154" name="Picture 2" descr="C:\Documents and Settings\Administrator\Рабочий стол\Рисунок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1502011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Устные упражнения.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642910" y="1736725"/>
          <a:ext cx="7677150" cy="5121275"/>
        </p:xfrm>
        <a:graphic>
          <a:graphicData uri="http://schemas.openxmlformats.org/presentationml/2006/ole">
            <p:oleObj spid="_x0000_s48129" name="Документ" r:id="rId3" imgW="6087313" imgH="4060126" progId="Word.Document.12">
              <p:embed/>
            </p:oleObj>
          </a:graphicData>
        </a:graphic>
      </p:graphicFrame>
      <p:pic>
        <p:nvPicPr>
          <p:cNvPr id="48130" name="Picture 2" descr="C:\Documents and Settings\Administrator\Рабочий стол\Рисунок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1428760" cy="12911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Алгоритм решения иррациональных уравнений методом возведения в степень, равную степени корня.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804389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1.Возведём обе части уравнения в степень , равную степени корня.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Решим полученное уравнение.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Выполним проверку.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отдохнём.</a:t>
            </a:r>
            <a:endParaRPr lang="ru-RU" dirty="0"/>
          </a:p>
        </p:txBody>
      </p:sp>
      <p:pic>
        <p:nvPicPr>
          <p:cNvPr id="4" name="одинокий пастух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715404" y="5929330"/>
            <a:ext cx="661990" cy="661990"/>
          </a:xfrm>
          <a:prstGeom prst="rect">
            <a:avLst/>
          </a:prstGeom>
        </p:spPr>
      </p:pic>
      <p:pic>
        <p:nvPicPr>
          <p:cNvPr id="67587" name="Picture 3" descr="C:\Users\Артем Александрович\Desktop\Урок Шаравиной В.В\7762719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214422"/>
            <a:ext cx="7572396" cy="47327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0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14480" y="1357298"/>
            <a:ext cx="5643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Самостоятельная работа</a:t>
            </a:r>
            <a:endParaRPr lang="ru-RU" sz="48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233</Words>
  <Application>Microsoft Office PowerPoint</Application>
  <PresentationFormat>Экран (4:3)</PresentationFormat>
  <Paragraphs>69</Paragraphs>
  <Slides>14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математика - 14!</vt:lpstr>
      <vt:lpstr>Документ</vt:lpstr>
      <vt:lpstr>Слайд 1</vt:lpstr>
      <vt:lpstr>ИРРАЦИОНАЛЬНЫЕ УРАВНЕНИЯ</vt:lpstr>
      <vt:lpstr>Цели  урока:</vt:lpstr>
      <vt:lpstr>Устные упражнения.</vt:lpstr>
      <vt:lpstr>Устные упражнения.</vt:lpstr>
      <vt:lpstr>Устные упражнения.</vt:lpstr>
      <vt:lpstr>Алгоритм решения иррациональных уравнений методом возведения в степень, равную степени корня.</vt:lpstr>
      <vt:lpstr>Давайте отдохнём.</vt:lpstr>
      <vt:lpstr>Слайд 9</vt:lpstr>
      <vt:lpstr>Проверим тест</vt:lpstr>
      <vt:lpstr>Обратите внимание</vt:lpstr>
      <vt:lpstr>Домашнее задание:</vt:lpstr>
      <vt:lpstr>Слайд 13</vt:lpstr>
      <vt:lpstr>Спасибо за урок.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140</cp:revision>
  <dcterms:created xsi:type="dcterms:W3CDTF">2006-01-17T10:27:30Z</dcterms:created>
  <dcterms:modified xsi:type="dcterms:W3CDTF">2013-01-31T05:25:01Z</dcterms:modified>
</cp:coreProperties>
</file>