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go3.imgsmail.ru/imgpreview?key=http%3A//omnopol.ru/uploads/posts/2012-08/1345493289%5Fshkolnye-zvonochki-s-bantami-i-osennimi-listyami-3.jpg&amp;mb=imgdb_preview_29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go3.imgsmail.ru/imgpreview?key=http%3A//omnopol.ru/uploads/posts/2012-08/1345493289%5Fshkolnye-zvonochki-s-bantami-i-osennimi-listyami-3.jpg&amp;mb=imgdb_preview_29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mega-art08.com/Sept_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ega-art08.com/Sept_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opup_img" descr="http://go3.imgsmail.ru/imgpreview?key=http%3A//omnopol.ru/uploads/posts/2012-08/1345493289%5Fshkolnye-zvonochki-s-bantami-i-osennimi-listyami-3.jpg&amp;mb=imgdb_preview_29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19296331">
            <a:off x="525573" y="5584460"/>
            <a:ext cx="941388" cy="11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opup_img" descr="http://go3.imgsmail.ru/imgpreview?key=http%3A//omnopol.ru/uploads/posts/2012-08/1345493289%5Fshkolnye-zvonochki-s-bantami-i-osennimi-listyami-3.jpg&amp;mb=imgdb_preview_29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1870151">
            <a:off x="6563134" y="2194722"/>
            <a:ext cx="1596727" cy="183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286544"/>
          </a:xfrm>
        </p:spPr>
        <p:txBody>
          <a:bodyPr>
            <a:normAutofit fontScale="25000" lnSpcReduction="20000"/>
          </a:bodyPr>
          <a:lstStyle/>
          <a:p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Буквы разные писать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Тонким пёрышком в тетрадь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школе.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Вычитать и умножать,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Малышей не обижать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школе. </a:t>
            </a:r>
            <a:r>
              <a:rPr lang="ru-RU" sz="2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четырём прибавить два,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По слогам читать слова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школе.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Книжки добрые любить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И воспитанными быть </a:t>
            </a:r>
            <a:br>
              <a:rPr lang="ru-RU" sz="1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8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школе.</a:t>
            </a:r>
          </a:p>
          <a:p>
            <a:pPr>
              <a:buNone/>
            </a:pPr>
            <a:r>
              <a:rPr lang="ru-RU" sz="2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400" dirty="0" smtClean="0"/>
              <a:t/>
            </a:r>
            <a:br>
              <a:rPr lang="ru-RU" sz="11400" dirty="0" smtClean="0"/>
            </a:br>
            <a:r>
              <a:rPr lang="ru-RU" sz="11400" dirty="0" smtClean="0"/>
              <a:t/>
            </a:r>
            <a:br>
              <a:rPr lang="ru-RU" sz="11400" dirty="0" smtClean="0"/>
            </a:br>
            <a:r>
              <a:rPr lang="ru-RU" sz="11400" dirty="0" smtClean="0"/>
              <a:t/>
            </a:r>
            <a:br>
              <a:rPr lang="ru-RU" sz="11400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opup_img" descr="http://go3.imgsmail.ru/imgpreview?key=http%3A//omnopol.ru/uploads/posts/2012-08/1345493289%5Fshkolnye-zvonochki-s-bantami-i-osennimi-listyami-3.jpg&amp;mb=imgdb_preview_29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19999185">
            <a:off x="437170" y="5495366"/>
            <a:ext cx="9413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opup_img" descr="http://go3.imgsmail.ru/imgpreview?key=http%3A//omnopol.ru/uploads/posts/2012-08/1345493289%5Fshkolnye-zvonochki-s-bantami-i-osennimi-listyami-3.jpg&amp;mb=imgdb_preview_29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2176481">
            <a:off x="6407055" y="2243328"/>
            <a:ext cx="1424459" cy="18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 fontScale="92500" lnSpcReduction="20000"/>
          </a:bodyPr>
          <a:lstStyle/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Рисовать квадрат и круг,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Знать, где север, а где юг -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школе.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И не путать никогда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Острова и города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Про глагол и про тире,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И про дождик во дворе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школе.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Крепко-накрепко дружить,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С детства дружбой дорожить </a:t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Учат в школе, учат в школе, учат в школе.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1001material.ru/wp-content/uploads/2012/07/13153344290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28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1001material.ru/wp-content/uploads/2012/07/x_343f71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1001material.ru/wp-content/uploads/2012/08/jSEImyBRPu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2013-08-31T18:37:18Z</dcterms:modified>
</cp:coreProperties>
</file>