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1" r:id="rId4"/>
    <p:sldId id="259" r:id="rId5"/>
    <p:sldId id="273" r:id="rId6"/>
    <p:sldId id="274" r:id="rId7"/>
    <p:sldId id="264" r:id="rId8"/>
    <p:sldId id="265" r:id="rId9"/>
    <p:sldId id="266" r:id="rId10"/>
    <p:sldId id="27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38B80-6680-4ECF-82B7-3913E7E2B703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ADDAA-521D-42BF-A742-D869B3596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8D745-0396-4FA5-B595-EE9D6833B0B6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D2A8D-B33E-4D02-A386-396F9E88A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AD9FF-9BC3-41BC-8ABB-51B58F2936A0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03D8C-3884-49CB-A6F2-C55D6B9AF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41705-72CC-4521-A9A6-BDF50C3C9B27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42E74-04A3-4CDF-8540-CC1BB76E6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48E71-28A5-4CAA-87BC-A081E81EB3FC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2708-70DC-4F29-AFE9-55C1E86D8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F9B32-C6FB-42D2-851C-52AA3822B191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D6159-2801-4E05-860B-9C7EDA6AF3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44ED-B5A7-4DE1-9F9D-499E66909CB7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846DA-DA27-4496-80CF-2021E905A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EF801-7F09-4723-AA1F-4EFB7C20BFB1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2641A-B7C8-4FA1-90D0-29DB1D598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96B3D-225A-475F-8049-A21A237BCC73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2C790-CFB5-400A-8BD6-E53008D04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81CDF-C034-41BC-8D95-C5584968705B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FEC9C-8251-4E91-9E33-1B67FD0E4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969CC-BD89-4810-B666-70D0093FDA33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3BE17-F3D8-4A64-9706-7BAB2A0E3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142A853-26B6-4B4A-B740-244D43774EA0}" type="datetimeFigureOut">
              <a:rPr lang="ru-RU"/>
              <a:pPr>
                <a:defRPr/>
              </a:pPr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F444A1-5A9A-4749-967A-F87E1AE8CA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6;&#1089;&#1077;&#1085;&#1100;\Ah_kakaya_osen_Z_Root-Ah_kakaya_osen_Z_Root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Ah_kakaya_osen_Z_Root-Ah_kakaya_osen_Z_Roo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0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7625" y="0"/>
            <a:ext cx="93345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42852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advTm="20000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0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0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071546"/>
            <a:ext cx="535785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 advTm="20000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effectLst>
            <a:softEdge rad="635000"/>
          </a:effectLst>
        </p:spPr>
      </p:pic>
    </p:spTree>
  </p:cSld>
  <p:clrMapOvr>
    <a:masterClrMapping/>
  </p:clrMapOvr>
  <p:transition advTm="20000"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0</Words>
  <Application>Microsoft Office PowerPoint</Application>
  <PresentationFormat>Экран (4:3)</PresentationFormat>
  <Paragraphs>0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Осенний Бал</dc:title>
  <cp:lastModifiedBy>Admin</cp:lastModifiedBy>
  <cp:revision>31</cp:revision>
  <dcterms:modified xsi:type="dcterms:W3CDTF">2012-10-18T20:12:21Z</dcterms:modified>
</cp:coreProperties>
</file>