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60" r:id="rId4"/>
    <p:sldId id="262" r:id="rId5"/>
    <p:sldId id="266" r:id="rId6"/>
    <p:sldId id="263" r:id="rId7"/>
    <p:sldId id="258" r:id="rId8"/>
    <p:sldId id="261" r:id="rId9"/>
    <p:sldId id="270" r:id="rId10"/>
    <p:sldId id="259" r:id="rId11"/>
    <p:sldId id="271" r:id="rId12"/>
    <p:sldId id="265" r:id="rId13"/>
    <p:sldId id="268" r:id="rId14"/>
    <p:sldId id="267" r:id="rId15"/>
    <p:sldId id="269"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15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11"/>
          <p:cNvGrpSpPr/>
          <p:nvPr/>
        </p:nvGrpSpPr>
        <p:grpSpPr>
          <a:xfrm>
            <a:off x="0" y="0"/>
            <a:ext cx="9144000" cy="6400800"/>
            <a:chOff x="0" y="0"/>
            <a:chExt cx="9144000" cy="6400800"/>
          </a:xfrm>
        </p:grpSpPr>
        <p:sp>
          <p:nvSpPr>
            <p:cNvPr id="16" name="Rectangle 15"/>
            <p:cNvSpPr/>
            <p:nvPr/>
          </p:nvSpPr>
          <p:spPr>
            <a:xfrm>
              <a:off x="1828800" y="4572000"/>
              <a:ext cx="6858000"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8" name="Group 10"/>
            <p:cNvGrpSpPr/>
            <p:nvPr/>
          </p:nvGrpSpPr>
          <p:grpSpPr>
            <a:xfrm>
              <a:off x="0" y="0"/>
              <a:ext cx="9144000" cy="6400800"/>
              <a:chOff x="0" y="0"/>
              <a:chExt cx="9144000" cy="6400800"/>
            </a:xfrm>
          </p:grpSpPr>
          <p:sp>
            <p:nvSpPr>
              <p:cNvPr id="15" name="Rectangle 14"/>
              <p:cNvSpPr/>
              <p:nvPr/>
            </p:nvSpPr>
            <p:spPr>
              <a:xfrm>
                <a:off x="0" y="0"/>
                <a:ext cx="1828800" cy="6400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0" y="4572000"/>
                <a:ext cx="9144000" cy="18288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Rectangle 12"/>
            <p:cNvSpPr/>
            <p:nvPr/>
          </p:nvSpPr>
          <p:spPr>
            <a:xfrm>
              <a:off x="0" y="4572000"/>
              <a:ext cx="1828800" cy="1828800"/>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Date Placeholder 3"/>
          <p:cNvSpPr>
            <a:spLocks noGrp="1"/>
          </p:cNvSpPr>
          <p:nvPr>
            <p:ph type="dt" sz="half" idx="10"/>
          </p:nvPr>
        </p:nvSpPr>
        <p:spPr>
          <a:xfrm>
            <a:off x="6934200" y="6553200"/>
            <a:ext cx="1676400" cy="228600"/>
          </a:xfrm>
        </p:spPr>
        <p:txBody>
          <a:bodyPr vert="horz" lIns="91440" tIns="45720" rIns="91440" bIns="45720" rtlCol="0" anchor="t" anchorCtr="0"/>
          <a:lstStyle>
            <a:lvl1pPr marL="0" algn="r" defTabSz="914400" rtl="0" eaLnBrk="1" latinLnBrk="0" hangingPunct="1">
              <a:defRPr sz="900" kern="1200" cap="small" baseline="0">
                <a:solidFill>
                  <a:sysClr val="windowText" lastClr="000000"/>
                </a:solidFill>
                <a:latin typeface="+mj-lt"/>
                <a:ea typeface="+mn-ea"/>
                <a:cs typeface="+mn-cs"/>
              </a:defRPr>
            </a:lvl1pPr>
          </a:lstStyle>
          <a:p>
            <a:fld id="{48BF3503-078A-49B0-957F-C5510D7C7227}" type="datetimeFigureOut">
              <a:rPr lang="ru-RU" smtClean="0"/>
              <a:pPr/>
              <a:t>24.02.2011</a:t>
            </a:fld>
            <a:endParaRPr lang="ru-RU"/>
          </a:p>
        </p:txBody>
      </p:sp>
      <p:sp>
        <p:nvSpPr>
          <p:cNvPr id="5" name="Footer Placeholder 4"/>
          <p:cNvSpPr>
            <a:spLocks noGrp="1"/>
          </p:cNvSpPr>
          <p:nvPr>
            <p:ph type="ftr" sz="quarter" idx="11"/>
          </p:nvPr>
        </p:nvSpPr>
        <p:spPr>
          <a:xfrm>
            <a:off x="1891553" y="6553200"/>
            <a:ext cx="1676400" cy="228600"/>
          </a:xfrm>
        </p:spPr>
        <p:txBody>
          <a:bodyPr anchor="t" anchorCtr="0"/>
          <a:lstStyle>
            <a:lvl1pPr>
              <a:defRPr>
                <a:solidFill>
                  <a:sysClr val="windowText" lastClr="000000"/>
                </a:solidFill>
              </a:defRPr>
            </a:lvl1pPr>
          </a:lstStyle>
          <a:p>
            <a:endParaRPr lang="ru-RU"/>
          </a:p>
        </p:txBody>
      </p:sp>
      <p:sp>
        <p:nvSpPr>
          <p:cNvPr id="6" name="Slide Number Placeholder 5"/>
          <p:cNvSpPr>
            <a:spLocks noGrp="1"/>
          </p:cNvSpPr>
          <p:nvPr>
            <p:ph type="sldNum" sz="quarter" idx="12"/>
          </p:nvPr>
        </p:nvSpPr>
        <p:spPr>
          <a:xfrm>
            <a:off x="4870076" y="6553200"/>
            <a:ext cx="762000" cy="228600"/>
          </a:xfrm>
          <a:noFill/>
          <a:ln>
            <a:noFill/>
          </a:ln>
          <a:effectLst/>
        </p:spPr>
        <p:txBody>
          <a:bodyPr/>
          <a:lstStyle>
            <a:lvl1pPr algn="ctr">
              <a:defRPr sz="900" kern="1200" cap="small" baseline="0">
                <a:solidFill>
                  <a:sysClr val="windowText" lastClr="000000"/>
                </a:solidFill>
                <a:latin typeface="+mj-lt"/>
                <a:ea typeface="+mn-ea"/>
                <a:cs typeface="+mn-cs"/>
              </a:defRPr>
            </a:lvl1pPr>
          </a:lstStyle>
          <a:p>
            <a:fld id="{B56D58EA-2A96-4492-8411-9E47EBCDB027}" type="slidenum">
              <a:rPr lang="ru-RU" smtClean="0"/>
              <a:pPr/>
              <a:t>‹#›</a:t>
            </a:fld>
            <a:endParaRPr lang="ru-RU"/>
          </a:p>
        </p:txBody>
      </p:sp>
      <p:sp>
        <p:nvSpPr>
          <p:cNvPr id="3" name="Subtitle 2"/>
          <p:cNvSpPr>
            <a:spLocks noGrp="1"/>
          </p:cNvSpPr>
          <p:nvPr>
            <p:ph type="subTitle" idx="1"/>
          </p:nvPr>
        </p:nvSpPr>
        <p:spPr>
          <a:xfrm>
            <a:off x="1905000" y="5867400"/>
            <a:ext cx="6570722" cy="457200"/>
          </a:xfrm>
        </p:spPr>
        <p:txBody>
          <a:bodyPr>
            <a:normAutofit/>
            <a:scene3d>
              <a:camera prst="orthographicFront"/>
              <a:lightRig rig="soft" dir="t">
                <a:rot lat="0" lon="0" rev="10800000"/>
              </a:lightRig>
            </a:scene3d>
            <a:sp3d>
              <a:contourClr>
                <a:srgbClr val="DDDDDD"/>
              </a:contourClr>
            </a:sp3d>
          </a:bodyPr>
          <a:lstStyle>
            <a:lvl1pPr marL="0" indent="0" algn="l">
              <a:spcBef>
                <a:spcPts val="0"/>
              </a:spcBef>
              <a:buNone/>
              <a:defRPr sz="2000">
                <a:solidFill>
                  <a:schemeClr val="tx1">
                    <a:alpha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a:p>
        </p:txBody>
      </p:sp>
      <p:sp>
        <p:nvSpPr>
          <p:cNvPr id="2" name="Title 1"/>
          <p:cNvSpPr>
            <a:spLocks noGrp="1"/>
          </p:cNvSpPr>
          <p:nvPr>
            <p:ph type="ctrTitle"/>
          </p:nvPr>
        </p:nvSpPr>
        <p:spPr>
          <a:xfrm>
            <a:off x="1905000" y="4648200"/>
            <a:ext cx="6553200" cy="1219200"/>
          </a:xfrm>
        </p:spPr>
        <p:txBody>
          <a:bodyPr anchor="b" anchorCtr="0">
            <a:noAutofit/>
          </a:bodyPr>
          <a:lstStyle>
            <a:lvl1pPr algn="l">
              <a:defRPr sz="3600"/>
            </a:lvl1pPr>
          </a:lstStyle>
          <a:p>
            <a:r>
              <a:rPr lang="ru-RU" smtClean="0"/>
              <a:t>Образец заголовка</a:t>
            </a:r>
            <a:endParaRPr/>
          </a:p>
        </p:txBody>
      </p:sp>
    </p:spTree>
  </p:cSld>
  <p:clrMapOvr>
    <a:masterClrMapping/>
  </p:clrMapOvr>
  <p:transition>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Date Placeholder 3"/>
          <p:cNvSpPr>
            <a:spLocks noGrp="1"/>
          </p:cNvSpPr>
          <p:nvPr>
            <p:ph type="dt" sz="half" idx="10"/>
          </p:nvPr>
        </p:nvSpPr>
        <p:spPr/>
        <p:txBody>
          <a:bodyPr/>
          <a:lstStyle/>
          <a:p>
            <a:fld id="{48BF3503-078A-49B0-957F-C5510D7C7227}" type="datetimeFigureOut">
              <a:rPr lang="ru-RU" smtClean="0"/>
              <a:pPr/>
              <a:t>24.02.2011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56D58EA-2A96-4492-8411-9E47EBCDB027}" type="slidenum">
              <a:rPr lang="ru-RU" smtClean="0"/>
              <a:pPr/>
              <a:t>‹#›</a:t>
            </a:fld>
            <a:endParaRPr lang="ru-RU"/>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grpSp>
        <p:nvGrpSpPr>
          <p:cNvPr id="7" name="Group 10"/>
          <p:cNvGrpSpPr/>
          <p:nvPr/>
        </p:nvGrpSpPr>
        <p:grpSpPr>
          <a:xfrm>
            <a:off x="0" y="0"/>
            <a:ext cx="9144000" cy="6858000"/>
            <a:chOff x="-442912" y="457200"/>
            <a:chExt cx="9144000" cy="6858000"/>
          </a:xfrm>
        </p:grpSpPr>
        <p:sp>
          <p:nvSpPr>
            <p:cNvPr id="18" name="Rectangle 17"/>
            <p:cNvSpPr/>
            <p:nvPr/>
          </p:nvSpPr>
          <p:spPr>
            <a:xfrm>
              <a:off x="-442912" y="457200"/>
              <a:ext cx="9129712" cy="1676400"/>
            </a:xfrm>
            <a:prstGeom prst="rect">
              <a:avLst/>
            </a:prstGeom>
            <a:solidFill>
              <a:schemeClr val="accent3"/>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9" name="Rectangle 18"/>
            <p:cNvSpPr/>
            <p:nvPr/>
          </p:nvSpPr>
          <p:spPr>
            <a:xfrm>
              <a:off x="6872288" y="457200"/>
              <a:ext cx="18288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0" name="Rectangle 19"/>
            <p:cNvSpPr/>
            <p:nvPr/>
          </p:nvSpPr>
          <p:spPr>
            <a:xfrm>
              <a:off x="6872288" y="457200"/>
              <a:ext cx="1828800" cy="167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1" name="Oval 20"/>
            <p:cNvSpPr/>
            <p:nvPr/>
          </p:nvSpPr>
          <p:spPr>
            <a:xfrm>
              <a:off x="7367588" y="876300"/>
              <a:ext cx="838200" cy="838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Vertical Title 1"/>
          <p:cNvSpPr>
            <a:spLocks noGrp="1"/>
          </p:cNvSpPr>
          <p:nvPr>
            <p:ph type="title" orient="vert"/>
          </p:nvPr>
        </p:nvSpPr>
        <p:spPr>
          <a:xfrm>
            <a:off x="7467600" y="2298700"/>
            <a:ext cx="1447800" cy="3827463"/>
          </a:xfrm>
        </p:spPr>
        <p:txBody>
          <a:bodyPr vert="eaVert"/>
          <a:lstStyle/>
          <a:p>
            <a:r>
              <a:rPr lang="ru-RU" smtClean="0"/>
              <a:t>Образец заголовка</a:t>
            </a:r>
            <a:endParaRPr/>
          </a:p>
        </p:txBody>
      </p:sp>
      <p:sp>
        <p:nvSpPr>
          <p:cNvPr id="3" name="Vertical Text Placeholder 2"/>
          <p:cNvSpPr>
            <a:spLocks noGrp="1"/>
          </p:cNvSpPr>
          <p:nvPr>
            <p:ph type="body" orient="vert" idx="1"/>
          </p:nvPr>
        </p:nvSpPr>
        <p:spPr>
          <a:xfrm>
            <a:off x="533400" y="2286000"/>
            <a:ext cx="5943600" cy="384016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Date Placeholder 3"/>
          <p:cNvSpPr>
            <a:spLocks noGrp="1"/>
          </p:cNvSpPr>
          <p:nvPr>
            <p:ph type="dt" sz="half" idx="10"/>
          </p:nvPr>
        </p:nvSpPr>
        <p:spPr/>
        <p:txBody>
          <a:bodyPr/>
          <a:lstStyle/>
          <a:p>
            <a:fld id="{48BF3503-078A-49B0-957F-C5510D7C7227}" type="datetimeFigureOut">
              <a:rPr lang="ru-RU" smtClean="0"/>
              <a:pPr/>
              <a:t>24.02.2011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7848600" y="533400"/>
            <a:ext cx="762000" cy="609600"/>
          </a:xfrm>
        </p:spPr>
        <p:txBody>
          <a:bodyPr/>
          <a:lstStyle/>
          <a:p>
            <a:fld id="{B56D58EA-2A96-4492-8411-9E47EBCDB027}" type="slidenum">
              <a:rPr lang="ru-RU" smtClean="0"/>
              <a:pPr/>
              <a:t>‹#›</a:t>
            </a:fld>
            <a:endParaRPr lang="ru-RU"/>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Date Placeholder 3"/>
          <p:cNvSpPr>
            <a:spLocks noGrp="1"/>
          </p:cNvSpPr>
          <p:nvPr>
            <p:ph type="dt" sz="half" idx="10"/>
          </p:nvPr>
        </p:nvSpPr>
        <p:spPr/>
        <p:txBody>
          <a:bodyPr/>
          <a:lstStyle/>
          <a:p>
            <a:fld id="{48BF3503-078A-49B0-957F-C5510D7C7227}" type="datetimeFigureOut">
              <a:rPr lang="ru-RU" smtClean="0"/>
              <a:pPr/>
              <a:t>24.02.2011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56D58EA-2A96-4492-8411-9E47EBCDB027}" type="slidenum">
              <a:rPr lang="ru-RU" smtClean="0"/>
              <a:pPr/>
              <a:t>‹#›</a:t>
            </a:fld>
            <a:endParaRPr lang="ru-RU"/>
          </a:p>
        </p:txBody>
      </p:sp>
    </p:spTree>
  </p:cSld>
  <p:clrMapOvr>
    <a:masterClrMapping/>
  </p:clrMapOvr>
  <p:transition>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0" name="Group 10"/>
          <p:cNvGrpSpPr/>
          <p:nvPr/>
        </p:nvGrpSpPr>
        <p:grpSpPr>
          <a:xfrm>
            <a:off x="0" y="0"/>
            <a:ext cx="9144000" cy="6858000"/>
            <a:chOff x="0" y="0"/>
            <a:chExt cx="9144000" cy="6858000"/>
          </a:xfrm>
        </p:grpSpPr>
        <p:sp>
          <p:nvSpPr>
            <p:cNvPr id="7" name="Rectangle 6"/>
            <p:cNvSpPr/>
            <p:nvPr/>
          </p:nvSpPr>
          <p:spPr>
            <a:xfrm>
              <a:off x="0" y="0"/>
              <a:ext cx="18288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0" y="2514600"/>
              <a:ext cx="1828800" cy="1828800"/>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1828800" y="2514600"/>
              <a:ext cx="7315200" cy="18288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grpSp>
      <p:sp>
        <p:nvSpPr>
          <p:cNvPr id="2" name="Title 1"/>
          <p:cNvSpPr>
            <a:spLocks noGrp="1"/>
          </p:cNvSpPr>
          <p:nvPr>
            <p:ph type="title"/>
          </p:nvPr>
        </p:nvSpPr>
        <p:spPr>
          <a:xfrm>
            <a:off x="1905000" y="2667000"/>
            <a:ext cx="6629400" cy="1143000"/>
          </a:xfrm>
        </p:spPr>
        <p:txBody>
          <a:bodyPr vert="horz" lIns="91440" tIns="45720" rIns="91440" bIns="45720" rtlCol="0" anchor="b" anchorCtr="0">
            <a:noAutofit/>
          </a:bodyPr>
          <a:lstStyle>
            <a:lvl1pPr algn="l" defTabSz="914400" rtl="0" eaLnBrk="1" latinLnBrk="0" hangingPunct="1">
              <a:spcBef>
                <a:spcPct val="0"/>
              </a:spcBef>
              <a:buNone/>
              <a:defRPr sz="3600" kern="1200" cap="small" spc="200" baseline="0">
                <a:solidFill>
                  <a:schemeClr val="tx1"/>
                </a:solidFill>
                <a:latin typeface="+mj-lt"/>
                <a:ea typeface="+mj-ea"/>
                <a:cs typeface="+mj-cs"/>
              </a:defRPr>
            </a:lvl1pPr>
          </a:lstStyle>
          <a:p>
            <a:r>
              <a:rPr lang="ru-RU" smtClean="0"/>
              <a:t>Образец заголовка</a:t>
            </a:r>
            <a:endParaRPr/>
          </a:p>
        </p:txBody>
      </p:sp>
      <p:sp>
        <p:nvSpPr>
          <p:cNvPr id="3" name="Text Placeholder 2"/>
          <p:cNvSpPr>
            <a:spLocks noGrp="1"/>
          </p:cNvSpPr>
          <p:nvPr>
            <p:ph type="body" idx="1"/>
          </p:nvPr>
        </p:nvSpPr>
        <p:spPr>
          <a:xfrm>
            <a:off x="152400" y="4495800"/>
            <a:ext cx="1524000" cy="2057400"/>
          </a:xfrm>
        </p:spPr>
        <p:txBody>
          <a:bodyPr vert="horz" lIns="91440" tIns="45720" rIns="91440" bIns="45720" rtlCol="0">
            <a:normAutofit/>
          </a:bodyPr>
          <a:lstStyle>
            <a:lvl1pPr marL="0" indent="0">
              <a:lnSpc>
                <a:spcPct val="200000"/>
              </a:lnSpc>
              <a:buNone/>
              <a:defRPr sz="1600" b="1" kern="1200">
                <a:solidFill>
                  <a:srgbClr val="000000">
                    <a:alpha val="50196"/>
                  </a:srgb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lnSpc>
                <a:spcPct val="150000"/>
              </a:lnSpc>
              <a:spcBef>
                <a:spcPts val="1800"/>
              </a:spcBef>
              <a:buClr>
                <a:schemeClr val="accent1"/>
              </a:buClr>
              <a:buSzPct val="80000"/>
              <a:buFont typeface="Wingdings" pitchFamily="2" charset="2"/>
              <a:buNone/>
            </a:pPr>
            <a:r>
              <a:rPr lang="ru-RU" smtClean="0"/>
              <a:t>Образец текста</a:t>
            </a:r>
          </a:p>
        </p:txBody>
      </p:sp>
      <p:sp>
        <p:nvSpPr>
          <p:cNvPr id="4" name="Date Placeholder 3"/>
          <p:cNvSpPr>
            <a:spLocks noGrp="1"/>
          </p:cNvSpPr>
          <p:nvPr>
            <p:ph type="dt" sz="half" idx="10"/>
          </p:nvPr>
        </p:nvSpPr>
        <p:spPr>
          <a:xfrm>
            <a:off x="6931152" y="6556248"/>
            <a:ext cx="1673352" cy="228600"/>
          </a:xfrm>
        </p:spPr>
        <p:txBody>
          <a:bodyPr/>
          <a:lstStyle/>
          <a:p>
            <a:fld id="{48BF3503-078A-49B0-957F-C5510D7C7227}" type="datetimeFigureOut">
              <a:rPr lang="ru-RU" smtClean="0"/>
              <a:pPr/>
              <a:t>24.02.2011</a:t>
            </a:fld>
            <a:endParaRPr lang="ru-RU"/>
          </a:p>
        </p:txBody>
      </p:sp>
      <p:sp>
        <p:nvSpPr>
          <p:cNvPr id="5" name="Footer Placeholder 4"/>
          <p:cNvSpPr>
            <a:spLocks noGrp="1"/>
          </p:cNvSpPr>
          <p:nvPr>
            <p:ph type="ftr" sz="quarter" idx="11"/>
          </p:nvPr>
        </p:nvSpPr>
        <p:spPr>
          <a:xfrm>
            <a:off x="1892808" y="6556248"/>
            <a:ext cx="1673352" cy="228600"/>
          </a:xfrm>
        </p:spPr>
        <p:txBody>
          <a:bodyPr/>
          <a:lstStyle/>
          <a:p>
            <a:endParaRPr lang="ru-RU"/>
          </a:p>
        </p:txBody>
      </p:sp>
      <p:sp>
        <p:nvSpPr>
          <p:cNvPr id="6" name="Slide Number Placeholder 5"/>
          <p:cNvSpPr>
            <a:spLocks noGrp="1"/>
          </p:cNvSpPr>
          <p:nvPr>
            <p:ph type="sldNum" sz="quarter" idx="12"/>
          </p:nvPr>
        </p:nvSpPr>
        <p:spPr>
          <a:xfrm>
            <a:off x="4867656" y="6556248"/>
            <a:ext cx="762000" cy="228600"/>
          </a:xfrm>
          <a:noFill/>
          <a:ln>
            <a:noFill/>
          </a:ln>
          <a:effectLst/>
        </p:spPr>
        <p:txBody>
          <a:bodyPr vert="horz" lIns="91440" tIns="45720" rIns="91440" bIns="45720" rtlCol="0" anchor="ctr"/>
          <a:lstStyle>
            <a:lvl1pPr marL="0" algn="ctr" defTabSz="914400" rtl="0" eaLnBrk="1" latinLnBrk="0" hangingPunct="1">
              <a:defRPr sz="900" kern="1200" cap="small" baseline="0">
                <a:solidFill>
                  <a:sysClr val="windowText" lastClr="000000"/>
                </a:solidFill>
                <a:latin typeface="+mj-lt"/>
                <a:ea typeface="+mn-ea"/>
                <a:cs typeface="+mn-cs"/>
              </a:defRPr>
            </a:lvl1pPr>
          </a:lstStyle>
          <a:p>
            <a:fld id="{B56D58EA-2A96-4492-8411-9E47EBCDB027}" type="slidenum">
              <a:rPr lang="ru-RU" smtClean="0"/>
              <a:pPr/>
              <a:t>‹#›</a:t>
            </a:fld>
            <a:endParaRPr lang="ru-RU"/>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2438400" y="228600"/>
            <a:ext cx="6248400" cy="1143000"/>
          </a:xfrm>
        </p:spPr>
        <p:txBody>
          <a:bodyPr/>
          <a:lstStyle/>
          <a:p>
            <a:r>
              <a:rPr lang="ru-RU" smtClean="0"/>
              <a:t>Образец заголовка</a:t>
            </a:r>
            <a:endParaRPr/>
          </a:p>
        </p:txBody>
      </p:sp>
      <p:sp>
        <p:nvSpPr>
          <p:cNvPr id="3" name="Content Placeholder 2"/>
          <p:cNvSpPr>
            <a:spLocks noGrp="1"/>
          </p:cNvSpPr>
          <p:nvPr>
            <p:ph sz="half" idx="1"/>
          </p:nvPr>
        </p:nvSpPr>
        <p:spPr>
          <a:xfrm>
            <a:off x="2438400" y="2298700"/>
            <a:ext cx="2971800" cy="3827463"/>
          </a:xfrm>
        </p:spPr>
        <p:txBody>
          <a:bodyPr>
            <a:normAutofit/>
          </a:bodyPr>
          <a:lstStyle>
            <a:lvl1pPr marL="228600" indent="-228600">
              <a:defRPr sz="1800"/>
            </a:lvl1pPr>
            <a:lvl2pPr marL="457200" indent="-228600">
              <a:defRPr sz="1800"/>
            </a:lvl2pPr>
            <a:lvl3pPr marL="685800" indent="-228600">
              <a:defRPr sz="1800"/>
            </a:lvl3pPr>
            <a:lvl4pPr marL="914400" indent="-228600">
              <a:defRPr sz="1800"/>
            </a:lvl4pPr>
            <a:lvl5pPr marL="1143000" indent="-228600">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Content Placeholder 3"/>
          <p:cNvSpPr>
            <a:spLocks noGrp="1"/>
          </p:cNvSpPr>
          <p:nvPr>
            <p:ph sz="half" idx="2"/>
          </p:nvPr>
        </p:nvSpPr>
        <p:spPr>
          <a:xfrm>
            <a:off x="5715000" y="2298700"/>
            <a:ext cx="2971800" cy="3827463"/>
          </a:xfrm>
        </p:spPr>
        <p:txBody>
          <a:bodyPr>
            <a:normAutofit/>
          </a:bodyPr>
          <a:lstStyle>
            <a:lvl1pPr marL="228600" indent="-228600">
              <a:defRPr sz="1800"/>
            </a:lvl1pPr>
            <a:lvl2pPr marL="457200" indent="-228600">
              <a:defRPr sz="1800"/>
            </a:lvl2pPr>
            <a:lvl3pPr marL="685800" indent="-228600">
              <a:defRPr sz="1800"/>
            </a:lvl3pPr>
            <a:lvl4pPr marL="914400" indent="-228600">
              <a:defRPr sz="1800"/>
            </a:lvl4pPr>
            <a:lvl5pPr marL="1143000" indent="-228600">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5" name="Date Placeholder 4"/>
          <p:cNvSpPr>
            <a:spLocks noGrp="1"/>
          </p:cNvSpPr>
          <p:nvPr>
            <p:ph type="dt" sz="half" idx="10"/>
          </p:nvPr>
        </p:nvSpPr>
        <p:spPr/>
        <p:txBody>
          <a:bodyPr/>
          <a:lstStyle/>
          <a:p>
            <a:fld id="{48BF3503-078A-49B0-957F-C5510D7C7227}" type="datetimeFigureOut">
              <a:rPr lang="ru-RU" smtClean="0"/>
              <a:pPr/>
              <a:t>24.02.2011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56D58EA-2A96-4492-8411-9E47EBCDB027}" type="slidenum">
              <a:rPr lang="ru-RU" smtClean="0"/>
              <a:pPr/>
              <a:t>‹#›</a:t>
            </a:fld>
            <a:endParaRPr lang="ru-RU"/>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2438400" y="228600"/>
            <a:ext cx="6248400" cy="1143000"/>
          </a:xfrm>
        </p:spPr>
        <p:txBody>
          <a:bodyPr/>
          <a:lstStyle>
            <a:lvl1pPr>
              <a:defRPr/>
            </a:lvl1pPr>
          </a:lstStyle>
          <a:p>
            <a:r>
              <a:rPr lang="ru-RU" smtClean="0"/>
              <a:t>Образец заголовка</a:t>
            </a:r>
            <a:endParaRPr/>
          </a:p>
        </p:txBody>
      </p:sp>
      <p:sp>
        <p:nvSpPr>
          <p:cNvPr id="3" name="Text Placeholder 2"/>
          <p:cNvSpPr>
            <a:spLocks noGrp="1"/>
          </p:cNvSpPr>
          <p:nvPr>
            <p:ph type="body" idx="1"/>
          </p:nvPr>
        </p:nvSpPr>
        <p:spPr>
          <a:xfrm>
            <a:off x="2438400" y="2291697"/>
            <a:ext cx="2971800" cy="639762"/>
          </a:xfrm>
        </p:spPr>
        <p:txBody>
          <a:bodyPr vert="horz" lIns="91440" tIns="45720" rIns="91440" bIns="45720" rtlCol="0" anchor="ctr" anchorCtr="0">
            <a:noAutofit/>
          </a:bodyPr>
          <a:lstStyle>
            <a:lvl1pPr marL="0" indent="0">
              <a:buNone/>
              <a:defRPr sz="2200" b="0" kern="120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ts val="1800"/>
              </a:spcBef>
              <a:buClr>
                <a:schemeClr val="accent1"/>
              </a:buClr>
              <a:buSzPct val="80000"/>
              <a:buFont typeface="Wingdings" pitchFamily="2" charset="2"/>
              <a:buNone/>
            </a:pPr>
            <a:r>
              <a:rPr lang="ru-RU" smtClean="0"/>
              <a:t>Образец текста</a:t>
            </a:r>
          </a:p>
        </p:txBody>
      </p:sp>
      <p:sp>
        <p:nvSpPr>
          <p:cNvPr id="4" name="Content Placeholder 3"/>
          <p:cNvSpPr>
            <a:spLocks noGrp="1"/>
          </p:cNvSpPr>
          <p:nvPr>
            <p:ph sz="half" idx="2"/>
          </p:nvPr>
        </p:nvSpPr>
        <p:spPr>
          <a:xfrm>
            <a:off x="2447925" y="3137647"/>
            <a:ext cx="2971800" cy="2999232"/>
          </a:xfrm>
        </p:spPr>
        <p:txBody>
          <a:bodyPr vert="horz" lIns="91440" tIns="45720" rIns="91440" bIns="45720" rtlCol="0">
            <a:normAutofit/>
          </a:bodyPr>
          <a:lstStyle>
            <a:lvl1pPr marL="228600" indent="-228600" algn="l" defTabSz="914400" rtl="0" eaLnBrk="1" latinLnBrk="0" hangingPunct="1">
              <a:buSzPct val="80000"/>
              <a:buFont typeface="Wingdings" pitchFamily="2" charset="2"/>
              <a:defRPr sz="1800" kern="1200">
                <a:solidFill>
                  <a:schemeClr val="tx1"/>
                </a:solidFill>
                <a:latin typeface="+mn-lt"/>
                <a:ea typeface="+mn-ea"/>
                <a:cs typeface="+mn-cs"/>
              </a:defRPr>
            </a:lvl1pPr>
            <a:lvl2pPr marL="457200" indent="-228600" algn="l" defTabSz="914400" rtl="0" eaLnBrk="1" latinLnBrk="0" hangingPunct="1">
              <a:buSzPct val="80000"/>
              <a:buFont typeface="Wingdings" pitchFamily="2" charset="2"/>
              <a:tabLst/>
              <a:defRPr sz="1800" kern="1200">
                <a:solidFill>
                  <a:schemeClr val="tx1"/>
                </a:solidFill>
                <a:latin typeface="+mn-lt"/>
                <a:ea typeface="+mn-ea"/>
                <a:cs typeface="+mn-cs"/>
              </a:defRPr>
            </a:lvl2pPr>
            <a:lvl3pPr marL="685800" indent="-228600" algn="l" defTabSz="914400" rtl="0" eaLnBrk="1" latinLnBrk="0" hangingPunct="1">
              <a:buSzPct val="80000"/>
              <a:buFont typeface="Wingdings" pitchFamily="2" charset="2"/>
              <a:tabLst/>
              <a:defRPr sz="1800" kern="1200">
                <a:solidFill>
                  <a:schemeClr val="tx1"/>
                </a:solidFill>
                <a:latin typeface="+mn-lt"/>
                <a:ea typeface="+mn-ea"/>
                <a:cs typeface="+mn-cs"/>
              </a:defRPr>
            </a:lvl3pPr>
            <a:lvl4pPr marL="914400" indent="-228600" algn="l" defTabSz="914400" rtl="0" eaLnBrk="1" latinLnBrk="0" hangingPunct="1">
              <a:buSzPct val="80000"/>
              <a:buFont typeface="Wingdings" pitchFamily="2" charset="2"/>
              <a:tabLst/>
              <a:defRPr sz="1800" kern="1200">
                <a:solidFill>
                  <a:schemeClr val="tx1"/>
                </a:solidFill>
                <a:latin typeface="+mn-lt"/>
                <a:ea typeface="+mn-ea"/>
                <a:cs typeface="+mn-cs"/>
              </a:defRPr>
            </a:lvl4pPr>
            <a:lvl5pPr marL="1143000" indent="-228600" algn="l" defTabSz="914400" rtl="0" eaLnBrk="1" latinLnBrk="0" hangingPunct="1">
              <a:buSzPct val="80000"/>
              <a:buFont typeface="Wingdings" pitchFamily="2" charset="2"/>
              <a:tabLst/>
              <a:defRPr sz="1800" kern="1200">
                <a:solidFill>
                  <a:schemeClr val="tx1"/>
                </a:solidFill>
                <a:latin typeface="+mn-lt"/>
                <a:ea typeface="+mn-ea"/>
                <a:cs typeface="+mn-cs"/>
              </a:defRPr>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5" name="Text Placeholder 4"/>
          <p:cNvSpPr>
            <a:spLocks noGrp="1"/>
          </p:cNvSpPr>
          <p:nvPr>
            <p:ph type="body" sz="quarter" idx="3"/>
          </p:nvPr>
        </p:nvSpPr>
        <p:spPr>
          <a:xfrm>
            <a:off x="5715000" y="2291697"/>
            <a:ext cx="2971800" cy="639762"/>
          </a:xfrm>
        </p:spPr>
        <p:txBody>
          <a:bodyPr anchor="ctr" anchorCtr="0">
            <a:noAutofit/>
          </a:bodyPr>
          <a:lstStyle>
            <a:lvl1pPr marL="0" indent="0">
              <a:buNone/>
              <a:defRPr sz="22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715000" y="3137647"/>
            <a:ext cx="2971800" cy="3001962"/>
          </a:xfrm>
        </p:spPr>
        <p:txBody>
          <a:bodyPr vert="horz" lIns="91440" tIns="45720" rIns="91440" bIns="45720" rtlCol="0">
            <a:normAutofit/>
          </a:bodyPr>
          <a:lstStyle>
            <a:lvl1pPr marL="228600" indent="-228600" algn="l" defTabSz="914400" rtl="0" eaLnBrk="1" latinLnBrk="0" hangingPunct="1">
              <a:buSzPct val="80000"/>
              <a:buFont typeface="Wingdings" pitchFamily="2" charset="2"/>
              <a:defRPr sz="1800" kern="1200">
                <a:solidFill>
                  <a:schemeClr val="tx1"/>
                </a:solidFill>
                <a:latin typeface="+mn-lt"/>
                <a:ea typeface="+mn-ea"/>
                <a:cs typeface="+mn-cs"/>
              </a:defRPr>
            </a:lvl1pPr>
            <a:lvl2pPr marL="457200" indent="-228600" algn="l" defTabSz="914400" rtl="0" eaLnBrk="1" latinLnBrk="0" hangingPunct="1">
              <a:buSzPct val="80000"/>
              <a:buFont typeface="Wingdings" pitchFamily="2" charset="2"/>
              <a:defRPr sz="1800" kern="1200">
                <a:solidFill>
                  <a:schemeClr val="tx1"/>
                </a:solidFill>
                <a:latin typeface="+mn-lt"/>
                <a:ea typeface="+mn-ea"/>
                <a:cs typeface="+mn-cs"/>
              </a:defRPr>
            </a:lvl2pPr>
            <a:lvl3pPr marL="685800" indent="-228600" algn="l" defTabSz="914400" rtl="0" eaLnBrk="1" latinLnBrk="0" hangingPunct="1">
              <a:buSzPct val="80000"/>
              <a:buFont typeface="Wingdings" pitchFamily="2" charset="2"/>
              <a:defRPr sz="1800" kern="1200">
                <a:solidFill>
                  <a:schemeClr val="tx1"/>
                </a:solidFill>
                <a:latin typeface="+mn-lt"/>
                <a:ea typeface="+mn-ea"/>
                <a:cs typeface="+mn-cs"/>
              </a:defRPr>
            </a:lvl3pPr>
            <a:lvl4pPr marL="914400" indent="-228600" algn="l" defTabSz="914400" rtl="0" eaLnBrk="1" latinLnBrk="0" hangingPunct="1">
              <a:buSzPct val="80000"/>
              <a:buFont typeface="Wingdings" pitchFamily="2" charset="2"/>
              <a:defRPr sz="1800" kern="1200">
                <a:solidFill>
                  <a:schemeClr val="tx1"/>
                </a:solidFill>
                <a:latin typeface="+mn-lt"/>
                <a:ea typeface="+mn-ea"/>
                <a:cs typeface="+mn-cs"/>
              </a:defRPr>
            </a:lvl4pPr>
            <a:lvl5pPr marL="1143000" indent="-228600" algn="l" defTabSz="914400" rtl="0" eaLnBrk="1" latinLnBrk="0" hangingPunct="1">
              <a:buSzPct val="80000"/>
              <a:buFont typeface="Wingdings" pitchFamily="2" charset="2"/>
              <a:defRPr sz="1800" kern="1200">
                <a:solidFill>
                  <a:schemeClr val="tx1"/>
                </a:solidFill>
                <a:latin typeface="+mn-lt"/>
                <a:ea typeface="+mn-ea"/>
                <a:cs typeface="+mn-cs"/>
              </a:defRPr>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7" name="Date Placeholder 6"/>
          <p:cNvSpPr>
            <a:spLocks noGrp="1"/>
          </p:cNvSpPr>
          <p:nvPr>
            <p:ph type="dt" sz="half" idx="10"/>
          </p:nvPr>
        </p:nvSpPr>
        <p:spPr/>
        <p:txBody>
          <a:bodyPr/>
          <a:lstStyle/>
          <a:p>
            <a:fld id="{48BF3503-078A-49B0-957F-C5510D7C7227}" type="datetimeFigureOut">
              <a:rPr lang="ru-RU" smtClean="0"/>
              <a:pPr/>
              <a:t>24.02.2011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56D58EA-2A96-4492-8411-9E47EBCDB027}" type="slidenum">
              <a:rPr lang="ru-RU" smtClean="0"/>
              <a:pPr/>
              <a:t>‹#›</a:t>
            </a:fld>
            <a:endParaRPr lang="ru-RU"/>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grpSp>
        <p:nvGrpSpPr>
          <p:cNvPr id="6" name="Group 10"/>
          <p:cNvGrpSpPr/>
          <p:nvPr/>
        </p:nvGrpSpPr>
        <p:grpSpPr>
          <a:xfrm>
            <a:off x="0" y="0"/>
            <a:ext cx="9144000" cy="1676400"/>
            <a:chOff x="0" y="0"/>
            <a:chExt cx="9144000" cy="1676400"/>
          </a:xfrm>
        </p:grpSpPr>
        <p:sp>
          <p:nvSpPr>
            <p:cNvPr id="7" name="Rectangle 6"/>
            <p:cNvSpPr/>
            <p:nvPr/>
          </p:nvSpPr>
          <p:spPr>
            <a:xfrm>
              <a:off x="0" y="0"/>
              <a:ext cx="9144000" cy="16764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9" name="Rectangle 8"/>
            <p:cNvSpPr/>
            <p:nvPr/>
          </p:nvSpPr>
          <p:spPr>
            <a:xfrm>
              <a:off x="0" y="0"/>
              <a:ext cx="1828800" cy="167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Oval 9"/>
            <p:cNvSpPr/>
            <p:nvPr/>
          </p:nvSpPr>
          <p:spPr>
            <a:xfrm>
              <a:off x="495300" y="419100"/>
              <a:ext cx="838200" cy="838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title"/>
          </p:nvPr>
        </p:nvSpPr>
        <p:spPr/>
        <p:txBody>
          <a:bodyPr/>
          <a:lstStyle/>
          <a:p>
            <a:r>
              <a:rPr lang="ru-RU" smtClean="0"/>
              <a:t>Образец заголовка</a:t>
            </a:r>
            <a:endParaRPr/>
          </a:p>
        </p:txBody>
      </p:sp>
      <p:sp>
        <p:nvSpPr>
          <p:cNvPr id="3" name="Date Placeholder 2"/>
          <p:cNvSpPr>
            <a:spLocks noGrp="1"/>
          </p:cNvSpPr>
          <p:nvPr>
            <p:ph type="dt" sz="half" idx="10"/>
          </p:nvPr>
        </p:nvSpPr>
        <p:spPr/>
        <p:txBody>
          <a:bodyPr/>
          <a:lstStyle/>
          <a:p>
            <a:fld id="{48BF3503-078A-49B0-957F-C5510D7C7227}" type="datetimeFigureOut">
              <a:rPr lang="ru-RU" smtClean="0"/>
              <a:pPr/>
              <a:t>24.02.2011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56D58EA-2A96-4492-8411-9E47EBCDB027}" type="slidenum">
              <a:rPr lang="ru-RU" smtClean="0"/>
              <a:pPr/>
              <a:t>‹#›</a:t>
            </a:fld>
            <a:endParaRPr lang="ru-RU"/>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grpSp>
        <p:nvGrpSpPr>
          <p:cNvPr id="5" name="Group 9"/>
          <p:cNvGrpSpPr/>
          <p:nvPr/>
        </p:nvGrpSpPr>
        <p:grpSpPr>
          <a:xfrm>
            <a:off x="0" y="0"/>
            <a:ext cx="1828800" cy="1676400"/>
            <a:chOff x="457200" y="457200"/>
            <a:chExt cx="1828800" cy="1676400"/>
          </a:xfrm>
        </p:grpSpPr>
        <p:sp>
          <p:nvSpPr>
            <p:cNvPr id="8" name="Rectangle 7"/>
            <p:cNvSpPr/>
            <p:nvPr/>
          </p:nvSpPr>
          <p:spPr>
            <a:xfrm>
              <a:off x="457200" y="457200"/>
              <a:ext cx="1828800" cy="1676400"/>
            </a:xfrm>
            <a:prstGeom prst="rect">
              <a:avLst/>
            </a:prstGeom>
            <a:solidFill>
              <a:schemeClr val="accent2"/>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Oval 8"/>
            <p:cNvSpPr/>
            <p:nvPr/>
          </p:nvSpPr>
          <p:spPr>
            <a:xfrm>
              <a:off x="952500" y="876300"/>
              <a:ext cx="838200" cy="838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Date Placeholder 1"/>
          <p:cNvSpPr>
            <a:spLocks noGrp="1"/>
          </p:cNvSpPr>
          <p:nvPr>
            <p:ph type="dt" sz="half" idx="10"/>
          </p:nvPr>
        </p:nvSpPr>
        <p:spPr/>
        <p:txBody>
          <a:bodyPr/>
          <a:lstStyle/>
          <a:p>
            <a:fld id="{48BF3503-078A-49B0-957F-C5510D7C7227}" type="datetimeFigureOut">
              <a:rPr lang="ru-RU" smtClean="0"/>
              <a:pPr/>
              <a:t>24.02.2011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56D58EA-2A96-4492-8411-9E47EBCDB027}" type="slidenum">
              <a:rPr lang="ru-RU" smtClean="0"/>
              <a:pPr/>
              <a:t>‹#›</a:t>
            </a:fld>
            <a:endParaRPr lang="ru-RU"/>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441448" y="228600"/>
            <a:ext cx="6245352" cy="1143000"/>
          </a:xfrm>
        </p:spPr>
        <p:txBody>
          <a:bodyPr vert="horz" lIns="91440" tIns="45720" rIns="91440" bIns="45720" rtlCol="0" anchor="ctr">
            <a:normAutofit/>
          </a:bodyPr>
          <a:lstStyle>
            <a:lvl1pPr algn="r" defTabSz="914400" rtl="0" eaLnBrk="1" latinLnBrk="0" hangingPunct="1">
              <a:spcBef>
                <a:spcPct val="0"/>
              </a:spcBef>
              <a:buNone/>
              <a:defRPr sz="4400" kern="1200" cap="small" spc="200" baseline="0">
                <a:solidFill>
                  <a:schemeClr val="tx1"/>
                </a:solidFill>
                <a:latin typeface="+mj-lt"/>
                <a:ea typeface="+mj-ea"/>
                <a:cs typeface="+mj-cs"/>
              </a:defRPr>
            </a:lvl1pPr>
          </a:lstStyle>
          <a:p>
            <a:r>
              <a:rPr lang="ru-RU" smtClean="0"/>
              <a:t>Образец заголовка</a:t>
            </a:r>
            <a:endParaRPr/>
          </a:p>
        </p:txBody>
      </p:sp>
      <p:sp>
        <p:nvSpPr>
          <p:cNvPr id="3" name="Content Placeholder 2"/>
          <p:cNvSpPr>
            <a:spLocks noGrp="1"/>
          </p:cNvSpPr>
          <p:nvPr>
            <p:ph idx="1"/>
          </p:nvPr>
        </p:nvSpPr>
        <p:spPr>
          <a:xfrm>
            <a:off x="2706624" y="2446991"/>
            <a:ext cx="5715000" cy="3531198"/>
          </a:xfrm>
        </p:spPr>
        <p:txBody>
          <a:bodyPr>
            <a:normAutofit/>
          </a:bodyPr>
          <a:lstStyle>
            <a:lvl1pPr>
              <a:defRPr sz="22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4" name="Text Placeholder 3"/>
          <p:cNvSpPr>
            <a:spLocks noGrp="1"/>
          </p:cNvSpPr>
          <p:nvPr>
            <p:ph type="body" sz="half" idx="2"/>
          </p:nvPr>
        </p:nvSpPr>
        <p:spPr>
          <a:xfrm>
            <a:off x="164592" y="3031490"/>
            <a:ext cx="1524000" cy="2362200"/>
          </a:xfrm>
        </p:spPr>
        <p:txBody>
          <a:bodyPr/>
          <a:lstStyle>
            <a:lvl1pPr marL="0" indent="0">
              <a:lnSpc>
                <a:spcPct val="150000"/>
              </a:lnSpc>
              <a:buNone/>
              <a:defRPr sz="1400" b="1">
                <a:solidFill>
                  <a:srgbClr val="000000">
                    <a:alpha val="50196"/>
                  </a:srgb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8BF3503-078A-49B0-957F-C5510D7C7227}" type="datetimeFigureOut">
              <a:rPr lang="ru-RU" smtClean="0"/>
              <a:pPr/>
              <a:t>24.02.2011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56D58EA-2A96-4492-8411-9E47EBCDB027}" type="slidenum">
              <a:rPr lang="ru-RU" smtClean="0"/>
              <a:pPr/>
              <a:t>‹#›</a:t>
            </a:fld>
            <a:endParaRPr lang="ru-RU"/>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441448" y="228600"/>
            <a:ext cx="6245352" cy="1143000"/>
          </a:xfrm>
        </p:spPr>
        <p:txBody>
          <a:bodyPr vert="horz" lIns="91440" tIns="45720" rIns="91440" bIns="45720" rtlCol="0" anchor="ctr">
            <a:normAutofit/>
          </a:bodyPr>
          <a:lstStyle>
            <a:lvl1pPr algn="r" defTabSz="914400" rtl="0" eaLnBrk="1" latinLnBrk="0" hangingPunct="1">
              <a:spcBef>
                <a:spcPct val="0"/>
              </a:spcBef>
              <a:buNone/>
              <a:defRPr sz="4400" kern="1200" cap="small" spc="200" baseline="0">
                <a:solidFill>
                  <a:schemeClr val="tx1"/>
                </a:solidFill>
                <a:latin typeface="+mj-lt"/>
                <a:ea typeface="+mj-ea"/>
                <a:cs typeface="+mj-cs"/>
              </a:defRPr>
            </a:lvl1pPr>
          </a:lstStyle>
          <a:p>
            <a:r>
              <a:rPr lang="ru-RU" smtClean="0"/>
              <a:t>Образец заголовка</a:t>
            </a:r>
            <a:endParaRPr/>
          </a:p>
        </p:txBody>
      </p:sp>
      <p:sp>
        <p:nvSpPr>
          <p:cNvPr id="3" name="Picture Placeholder 2"/>
          <p:cNvSpPr>
            <a:spLocks noGrp="1"/>
          </p:cNvSpPr>
          <p:nvPr>
            <p:ph type="pic" idx="1"/>
          </p:nvPr>
        </p:nvSpPr>
        <p:spPr>
          <a:xfrm>
            <a:off x="2706624" y="2450592"/>
            <a:ext cx="5715000" cy="3529584"/>
          </a:xfrm>
          <a:noFill/>
          <a:ln w="101600" cmpd="sng">
            <a:miter lim="800000"/>
          </a:ln>
          <a:effectLst>
            <a:outerShdw blurRad="63500" sx="102000" sy="102000" algn="ctr" rotWithShape="0">
              <a:prstClr val="black">
                <a:alpha val="30000"/>
              </a:prstClr>
            </a:outerShdw>
          </a:effectLst>
        </p:spPr>
        <p:style>
          <a:lnRef idx="3">
            <a:schemeClr val="lt1"/>
          </a:lnRef>
          <a:fillRef idx="1">
            <a:schemeClr val="accent2"/>
          </a:fillRef>
          <a:effectRef idx="1">
            <a:schemeClr val="accent2"/>
          </a:effectRef>
          <a:fontRef idx="none"/>
        </p:style>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a:p>
        </p:txBody>
      </p:sp>
      <p:sp>
        <p:nvSpPr>
          <p:cNvPr id="4" name="Text Placeholder 3"/>
          <p:cNvSpPr>
            <a:spLocks noGrp="1"/>
          </p:cNvSpPr>
          <p:nvPr>
            <p:ph type="body" sz="half" idx="2"/>
          </p:nvPr>
        </p:nvSpPr>
        <p:spPr>
          <a:xfrm>
            <a:off x="164592" y="3031489"/>
            <a:ext cx="1527048" cy="2359152"/>
          </a:xfrm>
        </p:spPr>
        <p:txBody>
          <a:bodyPr vert="horz" lIns="91440" tIns="45720" rIns="91440" bIns="45720" rtlCol="0">
            <a:normAutofit/>
          </a:bodyPr>
          <a:lstStyle>
            <a:lvl1pPr marL="0" indent="0">
              <a:lnSpc>
                <a:spcPct val="150000"/>
              </a:lnSpc>
              <a:buNone/>
              <a:defRPr sz="1400" b="1" kern="1200">
                <a:solidFill>
                  <a:srgbClr val="000000">
                    <a:alpha val="50196"/>
                  </a:srgb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lnSpc>
                <a:spcPct val="150000"/>
              </a:lnSpc>
              <a:spcBef>
                <a:spcPts val="1800"/>
              </a:spcBef>
              <a:buClr>
                <a:schemeClr val="accent1"/>
              </a:buClr>
              <a:buSzPct val="80000"/>
              <a:buFont typeface="Wingdings" pitchFamily="2" charset="2"/>
              <a:buNone/>
            </a:pPr>
            <a:r>
              <a:rPr lang="ru-RU" smtClean="0"/>
              <a:t>Образец текста</a:t>
            </a:r>
          </a:p>
        </p:txBody>
      </p:sp>
      <p:sp>
        <p:nvSpPr>
          <p:cNvPr id="5" name="Date Placeholder 4"/>
          <p:cNvSpPr>
            <a:spLocks noGrp="1"/>
          </p:cNvSpPr>
          <p:nvPr>
            <p:ph type="dt" sz="half" idx="10"/>
          </p:nvPr>
        </p:nvSpPr>
        <p:spPr/>
        <p:txBody>
          <a:bodyPr/>
          <a:lstStyle/>
          <a:p>
            <a:fld id="{48BF3503-078A-49B0-957F-C5510D7C7227}" type="datetimeFigureOut">
              <a:rPr lang="ru-RU" smtClean="0"/>
              <a:pPr/>
              <a:t>24.02.2011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56D58EA-2A96-4492-8411-9E47EBCDB027}" type="slidenum">
              <a:rPr lang="ru-RU" smtClean="0"/>
              <a:pPr/>
              <a:t>‹#›</a:t>
            </a:fld>
            <a:endParaRPr lang="ru-RU"/>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 name="Group 11"/>
          <p:cNvGrpSpPr/>
          <p:nvPr/>
        </p:nvGrpSpPr>
        <p:grpSpPr>
          <a:xfrm>
            <a:off x="0" y="0"/>
            <a:ext cx="9144000" cy="6858000"/>
            <a:chOff x="0" y="0"/>
            <a:chExt cx="9144000" cy="6858000"/>
          </a:xfrm>
        </p:grpSpPr>
        <p:sp>
          <p:nvSpPr>
            <p:cNvPr id="7" name="Rectangle 6"/>
            <p:cNvSpPr/>
            <p:nvPr/>
          </p:nvSpPr>
          <p:spPr>
            <a:xfrm>
              <a:off x="457200" y="0"/>
              <a:ext cx="8686800" cy="1676400"/>
            </a:xfrm>
            <a:prstGeom prst="rect">
              <a:avLst/>
            </a:prstGeom>
            <a:solidFill>
              <a:schemeClr val="accent1"/>
            </a:solidFill>
            <a:ln>
              <a:no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0" y="0"/>
              <a:ext cx="18288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0" y="0"/>
              <a:ext cx="1828800" cy="167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Oval 10"/>
            <p:cNvSpPr/>
            <p:nvPr/>
          </p:nvSpPr>
          <p:spPr>
            <a:xfrm>
              <a:off x="495300" y="419100"/>
              <a:ext cx="838200" cy="83820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3" name="Text Placeholder 2"/>
          <p:cNvSpPr>
            <a:spLocks noGrp="1"/>
          </p:cNvSpPr>
          <p:nvPr>
            <p:ph type="body" idx="1"/>
          </p:nvPr>
        </p:nvSpPr>
        <p:spPr>
          <a:xfrm>
            <a:off x="2438400" y="2286000"/>
            <a:ext cx="6248400" cy="38401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a:p>
        </p:txBody>
      </p:sp>
      <p:sp>
        <p:nvSpPr>
          <p:cNvPr id="2" name="Title Placeholder 1"/>
          <p:cNvSpPr>
            <a:spLocks noGrp="1"/>
          </p:cNvSpPr>
          <p:nvPr>
            <p:ph type="title"/>
          </p:nvPr>
        </p:nvSpPr>
        <p:spPr>
          <a:xfrm>
            <a:off x="2438400" y="228600"/>
            <a:ext cx="6248400" cy="1143000"/>
          </a:xfrm>
          <a:prstGeom prst="rect">
            <a:avLst/>
          </a:prstGeom>
        </p:spPr>
        <p:txBody>
          <a:bodyPr vert="horz" lIns="91440" tIns="45720" rIns="91440" bIns="45720" rtlCol="0" anchor="ctr">
            <a:normAutofit/>
          </a:bodyPr>
          <a:lstStyle/>
          <a:p>
            <a:r>
              <a:rPr lang="ru-RU" smtClean="0"/>
              <a:t>Образец заголовка</a:t>
            </a:r>
            <a:endParaRPr/>
          </a:p>
        </p:txBody>
      </p:sp>
      <p:sp>
        <p:nvSpPr>
          <p:cNvPr id="4" name="Date Placeholder 3"/>
          <p:cNvSpPr>
            <a:spLocks noGrp="1"/>
          </p:cNvSpPr>
          <p:nvPr>
            <p:ph type="dt" sz="half" idx="2"/>
          </p:nvPr>
        </p:nvSpPr>
        <p:spPr>
          <a:xfrm>
            <a:off x="6553200" y="6351494"/>
            <a:ext cx="2133600" cy="365125"/>
          </a:xfrm>
          <a:prstGeom prst="rect">
            <a:avLst/>
          </a:prstGeom>
        </p:spPr>
        <p:txBody>
          <a:bodyPr vert="horz" lIns="91440" tIns="45720" rIns="91440" bIns="45720" rtlCol="0" anchor="ctr"/>
          <a:lstStyle>
            <a:lvl1pPr algn="r">
              <a:defRPr sz="900" cap="small" baseline="0">
                <a:solidFill>
                  <a:schemeClr val="tx1"/>
                </a:solidFill>
                <a:latin typeface="+mj-lt"/>
              </a:defRPr>
            </a:lvl1pPr>
          </a:lstStyle>
          <a:p>
            <a:fld id="{48BF3503-078A-49B0-957F-C5510D7C7227}" type="datetimeFigureOut">
              <a:rPr lang="ru-RU" smtClean="0"/>
              <a:pPr/>
              <a:t>24.02.2011</a:t>
            </a:fld>
            <a:endParaRPr lang="ru-RU"/>
          </a:p>
        </p:txBody>
      </p:sp>
      <p:sp>
        <p:nvSpPr>
          <p:cNvPr id="5" name="Footer Placeholder 4"/>
          <p:cNvSpPr>
            <a:spLocks noGrp="1"/>
          </p:cNvSpPr>
          <p:nvPr>
            <p:ph type="ftr" sz="quarter" idx="3"/>
          </p:nvPr>
        </p:nvSpPr>
        <p:spPr>
          <a:xfrm>
            <a:off x="2438400" y="6356350"/>
            <a:ext cx="2895600" cy="365125"/>
          </a:xfrm>
          <a:prstGeom prst="rect">
            <a:avLst/>
          </a:prstGeom>
        </p:spPr>
        <p:txBody>
          <a:bodyPr vert="horz" lIns="91440" tIns="45720" rIns="91440" bIns="45720" rtlCol="0" anchor="ctr"/>
          <a:lstStyle>
            <a:lvl1pPr algn="l">
              <a:defRPr sz="900" cap="small" baseline="0">
                <a:solidFill>
                  <a:schemeClr val="tx1"/>
                </a:solidFill>
                <a:latin typeface="+mj-lt"/>
              </a:defRPr>
            </a:lvl1pPr>
          </a:lstStyle>
          <a:p>
            <a:endParaRPr lang="ru-RU"/>
          </a:p>
        </p:txBody>
      </p:sp>
      <p:sp>
        <p:nvSpPr>
          <p:cNvPr id="6" name="Slide Number Placeholder 5"/>
          <p:cNvSpPr>
            <a:spLocks noGrp="1"/>
          </p:cNvSpPr>
          <p:nvPr>
            <p:ph type="sldNum" sz="quarter" idx="4"/>
          </p:nvPr>
        </p:nvSpPr>
        <p:spPr>
          <a:xfrm>
            <a:off x="533400" y="533400"/>
            <a:ext cx="762000" cy="609600"/>
          </a:xfrm>
          <a:prstGeom prst="rect">
            <a:avLst/>
          </a:prstGeom>
        </p:spPr>
        <p:txBody>
          <a:bodyPr vert="horz" lIns="91440" tIns="45720" rIns="91440" bIns="45720" rtlCol="0" anchor="ctr"/>
          <a:lstStyle>
            <a:lvl1pPr algn="ctr">
              <a:defRPr sz="1600" cap="small" baseline="0">
                <a:solidFill>
                  <a:schemeClr val="tx1"/>
                </a:solidFill>
                <a:latin typeface="+mj-lt"/>
              </a:defRPr>
            </a:lvl1pPr>
          </a:lstStyle>
          <a:p>
            <a:fld id="{B56D58EA-2A96-4492-8411-9E47EBCDB02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fade thruBlk="1"/>
  </p:transition>
  <p:txStyles>
    <p:titleStyle>
      <a:lvl1pPr algn="r" defTabSz="914400" rtl="0" eaLnBrk="1" latinLnBrk="0" hangingPunct="1">
        <a:spcBef>
          <a:spcPct val="0"/>
        </a:spcBef>
        <a:buNone/>
        <a:defRPr sz="4400" kern="1200" cap="small" spc="200" baseline="0">
          <a:solidFill>
            <a:schemeClr val="tx1"/>
          </a:solidFill>
          <a:latin typeface="+mj-lt"/>
          <a:ea typeface="+mj-ea"/>
          <a:cs typeface="+mj-cs"/>
        </a:defRPr>
      </a:lvl1pPr>
    </p:titleStyle>
    <p:bodyStyle>
      <a:lvl1pPr marL="457200" indent="-457200" algn="l" defTabSz="914400" rtl="0" eaLnBrk="1" latinLnBrk="0" hangingPunct="1">
        <a:spcBef>
          <a:spcPts val="1800"/>
        </a:spcBef>
        <a:buClr>
          <a:schemeClr val="accent1"/>
        </a:buClr>
        <a:buSzPct val="80000"/>
        <a:buFont typeface="Wingdings" pitchFamily="2" charset="2"/>
        <a:buChar char=""/>
        <a:defRPr sz="2200" kern="1200">
          <a:solidFill>
            <a:schemeClr val="tx1"/>
          </a:solidFill>
          <a:latin typeface="+mn-lt"/>
          <a:ea typeface="+mn-ea"/>
          <a:cs typeface="+mn-cs"/>
        </a:defRPr>
      </a:lvl1pPr>
      <a:lvl2pPr marL="914400" indent="-457200" algn="l" defTabSz="914400" rtl="0" eaLnBrk="1" latinLnBrk="0" hangingPunct="1">
        <a:spcBef>
          <a:spcPts val="1800"/>
        </a:spcBef>
        <a:buClr>
          <a:schemeClr val="accent2"/>
        </a:buClr>
        <a:buSzPct val="80000"/>
        <a:buFont typeface="Wingdings" pitchFamily="2" charset="2"/>
        <a:buChar char=""/>
        <a:defRPr sz="2000" kern="1200">
          <a:solidFill>
            <a:schemeClr val="tx1"/>
          </a:solidFill>
          <a:latin typeface="+mn-lt"/>
          <a:ea typeface="+mn-ea"/>
          <a:cs typeface="+mn-cs"/>
        </a:defRPr>
      </a:lvl2pPr>
      <a:lvl3pPr marL="1371600" indent="-457200" algn="l" defTabSz="914400" rtl="0" eaLnBrk="1" latinLnBrk="0" hangingPunct="1">
        <a:spcBef>
          <a:spcPts val="1200"/>
        </a:spcBef>
        <a:buClr>
          <a:schemeClr val="accent3"/>
        </a:buClr>
        <a:buSzPct val="80000"/>
        <a:buFont typeface="Wingdings" pitchFamily="2" charset="2"/>
        <a:buChar char=""/>
        <a:defRPr sz="1800" kern="1200">
          <a:solidFill>
            <a:schemeClr val="tx1"/>
          </a:solidFill>
          <a:latin typeface="+mn-lt"/>
          <a:ea typeface="+mn-ea"/>
          <a:cs typeface="+mn-cs"/>
        </a:defRPr>
      </a:lvl3pPr>
      <a:lvl4pPr marL="1828800" indent="-457200" algn="l" defTabSz="914400" rtl="0" eaLnBrk="1" latinLnBrk="0" hangingPunct="1">
        <a:spcBef>
          <a:spcPts val="1200"/>
        </a:spcBef>
        <a:buClr>
          <a:schemeClr val="accent4"/>
        </a:buClr>
        <a:buSzPct val="80000"/>
        <a:buFont typeface="Wingdings" pitchFamily="2" charset="2"/>
        <a:buChar char=""/>
        <a:defRPr sz="1600" kern="1200">
          <a:solidFill>
            <a:schemeClr val="tx1"/>
          </a:solidFill>
          <a:latin typeface="+mn-lt"/>
          <a:ea typeface="+mn-ea"/>
          <a:cs typeface="+mn-cs"/>
        </a:defRPr>
      </a:lvl4pPr>
      <a:lvl5pPr marL="2286000" indent="-457200" algn="l" defTabSz="914400" rtl="0" eaLnBrk="1" latinLnBrk="0" hangingPunct="1">
        <a:spcBef>
          <a:spcPts val="1200"/>
        </a:spcBef>
        <a:buClr>
          <a:schemeClr val="accent5"/>
        </a:buClr>
        <a:buSzPct val="80000"/>
        <a:buFont typeface="Wingdings" pitchFamily="2" charset="2"/>
        <a:buChar char=""/>
        <a:defRPr sz="1600" kern="1200">
          <a:solidFill>
            <a:schemeClr val="tx1"/>
          </a:solidFill>
          <a:latin typeface="+mn-lt"/>
          <a:ea typeface="+mn-ea"/>
          <a:cs typeface="+mn-cs"/>
        </a:defRPr>
      </a:lvl5pPr>
      <a:lvl6pPr marL="2743200" indent="-457200" algn="l" defTabSz="914400" rtl="0" eaLnBrk="1" latinLnBrk="0" hangingPunct="1">
        <a:spcBef>
          <a:spcPts val="1200"/>
        </a:spcBef>
        <a:buClr>
          <a:schemeClr val="accent6"/>
        </a:buClr>
        <a:buSzPct val="90000"/>
        <a:buFont typeface="Wingdings" pitchFamily="2" charset="2"/>
        <a:buChar char=""/>
        <a:defRPr sz="1600" kern="1200">
          <a:solidFill>
            <a:schemeClr val="tx1"/>
          </a:solidFill>
          <a:latin typeface="+mn-lt"/>
          <a:ea typeface="+mn-ea"/>
          <a:cs typeface="+mn-cs"/>
        </a:defRPr>
      </a:lvl6pPr>
      <a:lvl7pPr marL="3200400" indent="-457200" algn="l" defTabSz="914400" rtl="0" eaLnBrk="1" latinLnBrk="0" hangingPunct="1">
        <a:spcBef>
          <a:spcPts val="1200"/>
        </a:spcBef>
        <a:buClr>
          <a:schemeClr val="accent1"/>
        </a:buClr>
        <a:buSzPct val="70000"/>
        <a:buFont typeface="Wingdings" pitchFamily="2" charset="2"/>
        <a:buChar char="¢"/>
        <a:defRPr sz="1600" kern="1200" baseline="0">
          <a:solidFill>
            <a:schemeClr val="tx1"/>
          </a:solidFill>
          <a:latin typeface="+mn-lt"/>
          <a:ea typeface="+mn-ea"/>
          <a:cs typeface="+mn-cs"/>
        </a:defRPr>
      </a:lvl7pPr>
      <a:lvl8pPr marL="3657600" indent="-457200" algn="l" defTabSz="914400" rtl="0" eaLnBrk="1" latinLnBrk="0" hangingPunct="1">
        <a:spcBef>
          <a:spcPts val="1200"/>
        </a:spcBef>
        <a:buClr>
          <a:schemeClr val="accent3"/>
        </a:buClr>
        <a:buFont typeface="Courier New" pitchFamily="49" charset="0"/>
        <a:buChar char="o"/>
        <a:defRPr sz="1600" kern="1200" baseline="0">
          <a:solidFill>
            <a:schemeClr val="tx1"/>
          </a:solidFill>
          <a:latin typeface="+mn-lt"/>
          <a:ea typeface="+mn-ea"/>
          <a:cs typeface="+mn-cs"/>
        </a:defRPr>
      </a:lvl8pPr>
      <a:lvl9pPr marL="4114800" indent="-457200" algn="l" defTabSz="914400" rtl="0" eaLnBrk="1" latinLnBrk="0" hangingPunct="1">
        <a:spcBef>
          <a:spcPts val="1200"/>
        </a:spcBef>
        <a:buClr>
          <a:schemeClr val="accent5"/>
        </a:buClr>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gif"/></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gif"/><Relationship Id="rId7"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audio" Target="file:///C:\Users\&#1058;&#1072;&#1090;&#1100;&#1103;&#1085;&#1072;\Desktop\smoktunovski_tuchev_ona_sidela1.mp3" TargetMode="Externa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t2.gstatic.com/images?q=tbn:ANd9GcS7X4zBJtAvb6b0hDy3ZSNtkH8BNYcAUAhFSR-g-h9GeG7IAwlLCg"/>
          <p:cNvPicPr>
            <a:picLocks noChangeAspect="1" noChangeArrowheads="1"/>
          </p:cNvPicPr>
          <p:nvPr/>
        </p:nvPicPr>
        <p:blipFill>
          <a:blip r:embed="rId2" cstate="print"/>
          <a:srcRect/>
          <a:stretch>
            <a:fillRect/>
          </a:stretch>
        </p:blipFill>
        <p:spPr bwMode="auto">
          <a:xfrm>
            <a:off x="5393974" y="0"/>
            <a:ext cx="3181924" cy="4653136"/>
          </a:xfrm>
          <a:prstGeom prst="rect">
            <a:avLst/>
          </a:prstGeom>
          <a:ln>
            <a:noFill/>
          </a:ln>
          <a:effectLst>
            <a:softEdge rad="112500"/>
          </a:effectLst>
        </p:spPr>
      </p:pic>
      <p:sp>
        <p:nvSpPr>
          <p:cNvPr id="2" name="Заголовок 1"/>
          <p:cNvSpPr>
            <a:spLocks noGrp="1"/>
          </p:cNvSpPr>
          <p:nvPr>
            <p:ph type="ctrTitle"/>
          </p:nvPr>
        </p:nvSpPr>
        <p:spPr>
          <a:xfrm>
            <a:off x="2228528" y="5229200"/>
            <a:ext cx="6915472" cy="360040"/>
          </a:xfrm>
        </p:spPr>
        <p:txBody>
          <a:bodyPr/>
          <a:lstStyle/>
          <a:p>
            <a:pPr algn="r"/>
            <a:r>
              <a:rPr lang="ru-RU" sz="2400" b="1" dirty="0" smtClean="0"/>
              <a:t>Федор Иванович Тютчев</a:t>
            </a:r>
            <a:r>
              <a:rPr lang="ru-RU" sz="2400" b="1" i="1" dirty="0" smtClean="0"/>
              <a:t>.</a:t>
            </a:r>
            <a:r>
              <a:rPr lang="ru-RU" sz="2800" b="1" i="1" dirty="0" smtClean="0"/>
              <a:t/>
            </a:r>
            <a:br>
              <a:rPr lang="ru-RU" sz="2800" b="1" i="1" dirty="0" smtClean="0"/>
            </a:br>
            <a:endParaRPr lang="ru-RU" sz="2800" dirty="0"/>
          </a:p>
        </p:txBody>
      </p:sp>
      <p:sp>
        <p:nvSpPr>
          <p:cNvPr id="4" name="Прямоугольник 3"/>
          <p:cNvSpPr/>
          <p:nvPr/>
        </p:nvSpPr>
        <p:spPr>
          <a:xfrm>
            <a:off x="-180528" y="4653136"/>
            <a:ext cx="5904656" cy="461665"/>
          </a:xfrm>
          <a:prstGeom prst="rect">
            <a:avLst/>
          </a:prstGeom>
        </p:spPr>
        <p:txBody>
          <a:bodyPr wrap="square">
            <a:spAutoFit/>
          </a:bodyPr>
          <a:lstStyle/>
          <a:p>
            <a:r>
              <a:rPr lang="ru-RU" sz="2400" dirty="0" smtClean="0">
                <a:latin typeface="+mj-lt"/>
              </a:rPr>
              <a:t>Афанасий</a:t>
            </a:r>
            <a:r>
              <a:rPr lang="ru-RU" sz="2000" dirty="0" smtClean="0">
                <a:latin typeface="+mj-lt"/>
              </a:rPr>
              <a:t> </a:t>
            </a:r>
            <a:r>
              <a:rPr lang="ru-RU" sz="2400" dirty="0" smtClean="0">
                <a:latin typeface="+mj-lt"/>
              </a:rPr>
              <a:t>Афанасьевич Фет</a:t>
            </a:r>
            <a:endParaRPr lang="ru-RU" sz="2400" dirty="0">
              <a:latin typeface="+mj-lt"/>
            </a:endParaRPr>
          </a:p>
        </p:txBody>
      </p:sp>
      <p:pic>
        <p:nvPicPr>
          <p:cNvPr id="12292" name="Picture 4" descr="http://t2.gstatic.com/images?q=tbn:ANd9GcSCNKf8di79B9x1vB_Xjj1kmhKWk61PZCXSMQJ5e8tECq-LvYyW"/>
          <p:cNvPicPr>
            <a:picLocks noChangeAspect="1" noChangeArrowheads="1"/>
          </p:cNvPicPr>
          <p:nvPr/>
        </p:nvPicPr>
        <p:blipFill>
          <a:blip r:embed="rId3" cstate="print"/>
          <a:srcRect/>
          <a:stretch>
            <a:fillRect/>
          </a:stretch>
        </p:blipFill>
        <p:spPr bwMode="auto">
          <a:xfrm>
            <a:off x="323528" y="188640"/>
            <a:ext cx="3384376" cy="4454946"/>
          </a:xfrm>
          <a:prstGeom prst="rect">
            <a:avLst/>
          </a:prstGeom>
          <a:ln>
            <a:noFill/>
          </a:ln>
          <a:effectLst>
            <a:softEdge rad="112500"/>
          </a:effectLst>
        </p:spPr>
      </p:pic>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t3.gstatic.com/images?q=tbn:ANd9GcRz5nYCAaXzSThAJz2I2ZZV4JYpYFYfHDuec6uHyKPH8CLE3jIEzQ"/>
          <p:cNvPicPr>
            <a:picLocks noChangeAspect="1" noChangeArrowheads="1"/>
          </p:cNvPicPr>
          <p:nvPr/>
        </p:nvPicPr>
        <p:blipFill>
          <a:blip r:embed="rId2" cstate="print"/>
          <a:srcRect/>
          <a:stretch>
            <a:fillRect/>
          </a:stretch>
        </p:blipFill>
        <p:spPr bwMode="auto">
          <a:xfrm>
            <a:off x="4587783" y="3501008"/>
            <a:ext cx="4229809" cy="3356992"/>
          </a:xfrm>
          <a:prstGeom prst="rect">
            <a:avLst/>
          </a:prstGeom>
          <a:noFill/>
        </p:spPr>
      </p:pic>
      <p:sp>
        <p:nvSpPr>
          <p:cNvPr id="3" name="Содержимое 2"/>
          <p:cNvSpPr>
            <a:spLocks noGrp="1"/>
          </p:cNvSpPr>
          <p:nvPr>
            <p:ph idx="1"/>
          </p:nvPr>
        </p:nvSpPr>
        <p:spPr>
          <a:xfrm>
            <a:off x="0" y="0"/>
            <a:ext cx="9324528" cy="5517232"/>
          </a:xfrm>
        </p:spPr>
        <p:txBody>
          <a:bodyPr>
            <a:normAutofit/>
          </a:bodyPr>
          <a:lstStyle/>
          <a:p>
            <a:pPr>
              <a:buNone/>
            </a:pPr>
            <a:r>
              <a:rPr lang="ru-RU" dirty="0" smtClean="0"/>
              <a:t>     </a:t>
            </a:r>
            <a:r>
              <a:rPr lang="ru-RU" b="1" dirty="0" smtClean="0">
                <a:solidFill>
                  <a:srgbClr val="002060"/>
                </a:solidFill>
              </a:rPr>
              <a:t>Ф. И. Тютчев вошел в историю русской литературы как поэт-философ благодаря космической масштабности его образов. В лирике поэта сталкиваются и спорят день и ночь, жизнь и смерть, зима и весна, Космос и Хаос. Противоречия в лирике Тютчева отражают противоречия жизни, явления природы часто ассоциируются с определенными состояниями человеческой души.</a:t>
            </a:r>
            <a:br>
              <a:rPr lang="ru-RU" b="1" dirty="0" smtClean="0">
                <a:solidFill>
                  <a:srgbClr val="002060"/>
                </a:solidFill>
              </a:rPr>
            </a:br>
            <a:r>
              <a:rPr lang="ru-RU" b="1" dirty="0" smtClean="0">
                <a:solidFill>
                  <a:srgbClr val="002060"/>
                </a:solidFill>
              </a:rPr>
              <a:t>      Для Тютчева поэзия была прежде всего средством самовыражения, общение с читателем имело гораздо меньшее значение. У Тютчева поэзия выражает собой поиск истины в самых разных ее проявлениях. </a:t>
            </a:r>
            <a:endParaRPr lang="ru-RU" dirty="0"/>
          </a:p>
        </p:txBody>
      </p:sp>
    </p:spTree>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536" y="0"/>
            <a:ext cx="8748464" cy="6858000"/>
          </a:xfrm>
        </p:spPr>
        <p:txBody>
          <a:bodyPr>
            <a:normAutofit/>
          </a:bodyPr>
          <a:lstStyle/>
          <a:p>
            <a:r>
              <a:rPr lang="ru-RU" b="1" dirty="0" smtClean="0">
                <a:solidFill>
                  <a:srgbClr val="002060"/>
                </a:solidFill>
              </a:rPr>
              <a:t/>
            </a:r>
            <a:br>
              <a:rPr lang="ru-RU" b="1" dirty="0" smtClean="0">
                <a:solidFill>
                  <a:srgbClr val="002060"/>
                </a:solidFill>
              </a:rPr>
            </a:br>
            <a:r>
              <a:rPr lang="ru-RU" b="1" dirty="0" smtClean="0">
                <a:solidFill>
                  <a:srgbClr val="002060"/>
                </a:solidFill>
              </a:rPr>
              <a:t>      Тютчева можно назвать «ночным поэтом», потому что именно ночью у поэта открывается внутреннее зрение, и он прозревает стихию хаоса, наполненного катастрофами. Голос ночного хаоса не совсем понятен человеку, но тем не менее глубоко родствен его смятенной душе</a:t>
            </a:r>
            <a:r>
              <a:rPr lang="ru-RU" dirty="0" smtClean="0"/>
              <a:t>.</a:t>
            </a:r>
            <a:endParaRPr lang="ru-RU" dirty="0"/>
          </a:p>
        </p:txBody>
      </p:sp>
      <p:pic>
        <p:nvPicPr>
          <p:cNvPr id="4" name="Picture 6" descr="http://t0.gstatic.com/images?q=tbn:ANd9GcSq3pV5uC-mxK8kCem4x1ZT61RDeEpmrJkCRAooki5qM_-6SpML4Q"/>
          <p:cNvPicPr>
            <a:picLocks noChangeAspect="1" noChangeArrowheads="1"/>
          </p:cNvPicPr>
          <p:nvPr/>
        </p:nvPicPr>
        <p:blipFill>
          <a:blip r:embed="rId2" cstate="print"/>
          <a:srcRect/>
          <a:stretch>
            <a:fillRect/>
          </a:stretch>
        </p:blipFill>
        <p:spPr bwMode="auto">
          <a:xfrm>
            <a:off x="827584" y="2060848"/>
            <a:ext cx="6912768" cy="5020302"/>
          </a:xfrm>
          <a:prstGeom prst="rect">
            <a:avLst/>
          </a:prstGeom>
          <a:ln>
            <a:noFill/>
          </a:ln>
          <a:effectLst>
            <a:softEdge rad="112500"/>
          </a:effectLst>
        </p:spPr>
      </p:pic>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t3.gstatic.com/images?q=tbn:ANd9GcSe2c-c-N-MAXMyWOgvsY80cE2uJYT6yQ5kX8xZkhVUeOv7u7ccrA"/>
          <p:cNvPicPr>
            <a:picLocks noChangeAspect="1" noChangeArrowheads="1"/>
          </p:cNvPicPr>
          <p:nvPr/>
        </p:nvPicPr>
        <p:blipFill>
          <a:blip r:embed="rId2" cstate="print"/>
          <a:srcRect/>
          <a:stretch>
            <a:fillRect/>
          </a:stretch>
        </p:blipFill>
        <p:spPr bwMode="auto">
          <a:xfrm>
            <a:off x="0" y="4077072"/>
            <a:ext cx="2376264" cy="2376264"/>
          </a:xfrm>
          <a:prstGeom prst="rect">
            <a:avLst/>
          </a:prstGeom>
          <a:noFill/>
        </p:spPr>
      </p:pic>
      <p:sp>
        <p:nvSpPr>
          <p:cNvPr id="3" name="Содержимое 2"/>
          <p:cNvSpPr>
            <a:spLocks noGrp="1"/>
          </p:cNvSpPr>
          <p:nvPr>
            <p:ph idx="1"/>
          </p:nvPr>
        </p:nvSpPr>
        <p:spPr>
          <a:xfrm>
            <a:off x="1979712" y="0"/>
            <a:ext cx="7164288" cy="6093296"/>
          </a:xfrm>
        </p:spPr>
        <p:txBody>
          <a:bodyPr>
            <a:normAutofit lnSpcReduction="10000"/>
          </a:bodyPr>
          <a:lstStyle/>
          <a:p>
            <a:pPr>
              <a:buClr>
                <a:srgbClr val="002060"/>
              </a:buClr>
            </a:pPr>
            <a:r>
              <a:rPr lang="ru-RU" dirty="0" smtClean="0">
                <a:solidFill>
                  <a:srgbClr val="002060"/>
                </a:solidFill>
              </a:rPr>
              <a:t>Для выражения сложного мира человеческой души поэт </a:t>
            </a:r>
            <a:r>
              <a:rPr lang="ru-RU" b="1" dirty="0" smtClean="0">
                <a:solidFill>
                  <a:srgbClr val="002060"/>
                </a:solidFill>
              </a:rPr>
              <a:t>использует ассоциации и образы из мира природы</a:t>
            </a:r>
            <a:r>
              <a:rPr lang="ru-RU" dirty="0" smtClean="0">
                <a:solidFill>
                  <a:srgbClr val="002060"/>
                </a:solidFill>
              </a:rPr>
              <a:t>. Он не просто рисует состояние души, а ее «биение», движение внутренней жизни, изображая незримую таинственность жестов внутреннего мира через зримую диалектику явлений природы.</a:t>
            </a:r>
          </a:p>
          <a:p>
            <a:pPr>
              <a:buClr>
                <a:srgbClr val="002060"/>
              </a:buClr>
            </a:pPr>
            <a:r>
              <a:rPr lang="ru-RU" dirty="0" smtClean="0">
                <a:solidFill>
                  <a:srgbClr val="002060"/>
                </a:solidFill>
              </a:rPr>
              <a:t>      Поэту присуще умение передать не сам предмет, а те его характерные пластические признаки, по которым он угадывается. Поэт побуждает читателя самого «дорисовать» то, что только намечено в поэтическом образе.</a:t>
            </a:r>
          </a:p>
          <a:p>
            <a:pPr>
              <a:buClr>
                <a:srgbClr val="002060"/>
              </a:buClr>
            </a:pPr>
            <a:r>
              <a:rPr lang="ru-RU" dirty="0" smtClean="0">
                <a:solidFill>
                  <a:srgbClr val="002060"/>
                </a:solidFill>
              </a:rPr>
              <a:t>      Звуковой и цветовой строй лирики Тютчева неповторим в нераздельности впечатлений от красок и звуков, в художественном образе интегрируется «звук цвета» и «цвет звука» («чуткие звезды»; луч, врывающийся в окно «румяным громким восклицаньем», и т. п.)</a:t>
            </a:r>
          </a:p>
          <a:p>
            <a:endParaRPr lang="ru-RU" dirty="0"/>
          </a:p>
        </p:txBody>
      </p:sp>
      <p:pic>
        <p:nvPicPr>
          <p:cNvPr id="3074" name="Picture 2" descr="http://t0.gstatic.com/images?q=tbn:ANd9GcRT1dcG-SrjJY7Q9w1WqbW-JxdxHfZ4VJHNlRVQEARh5eVv-DpC"/>
          <p:cNvPicPr>
            <a:picLocks noChangeAspect="1" noChangeArrowheads="1"/>
          </p:cNvPicPr>
          <p:nvPr/>
        </p:nvPicPr>
        <p:blipFill>
          <a:blip r:embed="rId3" cstate="print"/>
          <a:srcRect/>
          <a:stretch>
            <a:fillRect/>
          </a:stretch>
        </p:blipFill>
        <p:spPr bwMode="auto">
          <a:xfrm>
            <a:off x="-1" y="260648"/>
            <a:ext cx="1922613" cy="2592288"/>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132856"/>
            <a:ext cx="9144000" cy="2232248"/>
          </a:xfrm>
        </p:spPr>
        <p:txBody>
          <a:bodyPr>
            <a:normAutofit/>
          </a:bodyPr>
          <a:lstStyle/>
          <a:p>
            <a:pPr algn="ctr"/>
            <a:r>
              <a:rPr lang="ru-RU" b="1" dirty="0" smtClean="0"/>
              <a:t>Особенности поэтического стиля Тютчева и Фета</a:t>
            </a:r>
            <a:endParaRPr lang="ru-RU" dirty="0"/>
          </a:p>
        </p:txBody>
      </p:sp>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nvGraphicFramePr>
        <p:xfrm>
          <a:off x="35496" y="114449"/>
          <a:ext cx="9108504" cy="6825583"/>
        </p:xfrm>
        <a:graphic>
          <a:graphicData uri="http://schemas.openxmlformats.org/drawingml/2006/table">
            <a:tbl>
              <a:tblPr/>
              <a:tblGrid>
                <a:gridCol w="4662264"/>
                <a:gridCol w="4446240"/>
              </a:tblGrid>
              <a:tr h="288031">
                <a:tc>
                  <a:txBody>
                    <a:bodyPr/>
                    <a:lstStyle/>
                    <a:p>
                      <a:pPr algn="ctr"/>
                      <a:r>
                        <a:rPr lang="ru-RU" sz="2400" b="1" dirty="0"/>
                        <a:t>Тютчев</a:t>
                      </a:r>
                      <a:endParaRPr lang="ru-RU" sz="2400" dirty="0"/>
                    </a:p>
                  </a:txBody>
                  <a:tcPr marL="29449" marR="29449" marT="14725" marB="14725">
                    <a:lnL>
                      <a:noFill/>
                    </a:lnL>
                    <a:lnR>
                      <a:noFill/>
                    </a:lnR>
                    <a:lnT>
                      <a:noFill/>
                    </a:lnT>
                    <a:lnB>
                      <a:noFill/>
                    </a:lnB>
                  </a:tcPr>
                </a:tc>
                <a:tc>
                  <a:txBody>
                    <a:bodyPr/>
                    <a:lstStyle/>
                    <a:p>
                      <a:pPr algn="ctr"/>
                      <a:r>
                        <a:rPr lang="ru-RU" sz="2800" b="1" dirty="0"/>
                        <a:t>Фет</a:t>
                      </a:r>
                      <a:endParaRPr lang="ru-RU" sz="2800" dirty="0"/>
                    </a:p>
                  </a:txBody>
                  <a:tcPr marL="29449" marR="29449" marT="14725" marB="14725">
                    <a:lnL>
                      <a:noFill/>
                    </a:lnL>
                    <a:lnR>
                      <a:noFill/>
                    </a:lnR>
                    <a:lnT>
                      <a:noFill/>
                    </a:lnT>
                    <a:lnB>
                      <a:noFill/>
                    </a:lnB>
                  </a:tcPr>
                </a:tc>
              </a:tr>
              <a:tr h="1296347">
                <a:tc>
                  <a:txBody>
                    <a:bodyPr/>
                    <a:lstStyle/>
                    <a:p>
                      <a:r>
                        <a:rPr lang="ru-RU" sz="1600" b="1" dirty="0">
                          <a:solidFill>
                            <a:srgbClr val="002060"/>
                          </a:solidFill>
                        </a:rPr>
                        <a:t>Философский характер поэзии, мысль в которой всегда сливается с образом. В поэзии Тютчев стремится осмыслить жизнь Вселенной, постичь тайны космоса и человеческого бытия</a:t>
                      </a:r>
                    </a:p>
                  </a:txBody>
                  <a:tcPr marL="29449" marR="29449" marT="14725" marB="14725">
                    <a:lnL>
                      <a:noFill/>
                    </a:lnL>
                    <a:lnR>
                      <a:noFill/>
                    </a:lnR>
                    <a:lnT>
                      <a:noFill/>
                    </a:lnT>
                    <a:lnB>
                      <a:noFill/>
                    </a:lnB>
                  </a:tcPr>
                </a:tc>
                <a:tc>
                  <a:txBody>
                    <a:bodyPr/>
                    <a:lstStyle/>
                    <a:p>
                      <a:r>
                        <a:rPr lang="ru-RU" sz="1600" b="1" dirty="0">
                          <a:solidFill>
                            <a:srgbClr val="660066"/>
                          </a:solidFill>
                        </a:rPr>
                        <a:t>Трагический характер лирики, доминирующее чувство — напряжение, вместе с тем присущий поэзии Фета свет и оптимизм. Диалектика трагедии и радости, преодоление драматических ситуаций чувством гармонии мира</a:t>
                      </a:r>
                    </a:p>
                  </a:txBody>
                  <a:tcPr marL="29449" marR="29449" marT="14725" marB="14725">
                    <a:lnL>
                      <a:noFill/>
                    </a:lnL>
                    <a:lnR>
                      <a:noFill/>
                    </a:lnR>
                    <a:lnT>
                      <a:noFill/>
                    </a:lnT>
                    <a:lnB>
                      <a:noFill/>
                    </a:lnB>
                  </a:tcPr>
                </a:tc>
              </a:tr>
              <a:tr h="1044043">
                <a:tc>
                  <a:txBody>
                    <a:bodyPr/>
                    <a:lstStyle/>
                    <a:p>
                      <a:r>
                        <a:rPr lang="ru-RU" sz="1600" b="1" dirty="0">
                          <a:solidFill>
                            <a:srgbClr val="002060"/>
                          </a:solidFill>
                        </a:rPr>
                        <a:t>Жизнь, по Тютчеву, — это противоборство враждебных сил. Драматизм восприятия действительности в сочетании с неиссякаемой любовью к жизни</a:t>
                      </a:r>
                    </a:p>
                  </a:txBody>
                  <a:tcPr marL="29449" marR="29449" marT="14725" marB="14725">
                    <a:lnL>
                      <a:noFill/>
                    </a:lnL>
                    <a:lnR>
                      <a:noFill/>
                    </a:lnR>
                    <a:lnT>
                      <a:noFill/>
                    </a:lnT>
                    <a:lnB>
                      <a:noFill/>
                    </a:lnB>
                  </a:tcPr>
                </a:tc>
                <a:tc>
                  <a:txBody>
                    <a:bodyPr/>
                    <a:lstStyle/>
                    <a:p>
                      <a:r>
                        <a:rPr lang="ru-RU" sz="1600" b="1" dirty="0">
                          <a:solidFill>
                            <a:srgbClr val="660066"/>
                          </a:solidFill>
                        </a:rPr>
                        <a:t>Красота в его стихах — это преодоленное страдание, радость, добытая из боли. Жизнь в стихах Фета — миг, закрепленный в вечности</a:t>
                      </a:r>
                    </a:p>
                  </a:txBody>
                  <a:tcPr marL="29449" marR="29449" marT="14725" marB="14725">
                    <a:lnL>
                      <a:noFill/>
                    </a:lnL>
                    <a:lnR>
                      <a:noFill/>
                    </a:lnR>
                    <a:lnT>
                      <a:noFill/>
                    </a:lnT>
                    <a:lnB>
                      <a:noFill/>
                    </a:lnB>
                  </a:tcPr>
                </a:tc>
              </a:tr>
              <a:tr h="1296347">
                <a:tc>
                  <a:txBody>
                    <a:bodyPr/>
                    <a:lstStyle/>
                    <a:p>
                      <a:r>
                        <a:rPr lang="ru-RU" sz="1600" b="1" dirty="0">
                          <a:solidFill>
                            <a:srgbClr val="002060"/>
                          </a:solidFill>
                        </a:rPr>
                        <a:t>Человеческое «я» по отношению к природе — не капля в океане, а две равные беспредельности. Внутренние, незримые движения человеческой души созвучны зримой диалектике явлений природы</a:t>
                      </a:r>
                    </a:p>
                  </a:txBody>
                  <a:tcPr marL="29449" marR="29449" marT="14725" marB="14725">
                    <a:lnL>
                      <a:noFill/>
                    </a:lnL>
                    <a:lnR>
                      <a:noFill/>
                    </a:lnR>
                    <a:lnT>
                      <a:noFill/>
                    </a:lnT>
                    <a:lnB>
                      <a:noFill/>
                    </a:lnB>
                  </a:tcPr>
                </a:tc>
                <a:tc>
                  <a:txBody>
                    <a:bodyPr/>
                    <a:lstStyle/>
                    <a:p>
                      <a:r>
                        <a:rPr lang="ru-RU" sz="1600" b="1" dirty="0">
                          <a:solidFill>
                            <a:srgbClr val="660066"/>
                          </a:solidFill>
                        </a:rPr>
                        <a:t>Импрессионистский характер изображения чувств, их фрагментарность и предельная образность. Строгая художественная структура стихов, их внутреннее равновесие и ощущение эскизности, нарочитой оборванности</a:t>
                      </a:r>
                    </a:p>
                  </a:txBody>
                  <a:tcPr marL="29449" marR="29449" marT="14725" marB="14725">
                    <a:lnL>
                      <a:noFill/>
                    </a:lnL>
                    <a:lnR>
                      <a:noFill/>
                    </a:lnR>
                    <a:lnT>
                      <a:noFill/>
                    </a:lnT>
                    <a:lnB>
                      <a:noFill/>
                    </a:lnB>
                  </a:tcPr>
                </a:tc>
              </a:tr>
              <a:tr h="1410458">
                <a:tc>
                  <a:txBody>
                    <a:bodyPr/>
                    <a:lstStyle/>
                    <a:p>
                      <a:r>
                        <a:rPr lang="ru-RU" sz="1600" b="1" dirty="0">
                          <a:solidFill>
                            <a:srgbClr val="002060"/>
                          </a:solidFill>
                        </a:rPr>
                        <a:t>Образная система лирики Тютчева сочетает предметные реалии внешнего мира и субъективные впечатления от этого мира, производимые на поэта. Мастерство в изображении гармонии предметных реалий мира внешнего и глубины мира внутреннего</a:t>
                      </a:r>
                    </a:p>
                  </a:txBody>
                  <a:tcPr marL="29449" marR="29449" marT="14725" marB="14725">
                    <a:lnL>
                      <a:noFill/>
                    </a:lnL>
                    <a:lnR>
                      <a:noFill/>
                    </a:lnR>
                    <a:lnT>
                      <a:noFill/>
                    </a:lnT>
                    <a:lnB>
                      <a:noFill/>
                    </a:lnB>
                  </a:tcPr>
                </a:tc>
                <a:tc>
                  <a:txBody>
                    <a:bodyPr/>
                    <a:lstStyle/>
                    <a:p>
                      <a:r>
                        <a:rPr lang="ru-RU" sz="1600" b="1" dirty="0">
                          <a:solidFill>
                            <a:srgbClr val="660066"/>
                          </a:solidFill>
                        </a:rPr>
                        <a:t>Повышенная метафоричность поэзии, динамичность и музыкальность художественных образов. Преобладание настроения над мыслью, мысль «растворена» в музыке</a:t>
                      </a:r>
                    </a:p>
                  </a:txBody>
                  <a:tcPr marL="29449" marR="29449" marT="14725" marB="14725">
                    <a:lnL>
                      <a:noFill/>
                    </a:lnL>
                    <a:lnR>
                      <a:noFill/>
                    </a:lnR>
                    <a:lnT>
                      <a:noFill/>
                    </a:lnT>
                    <a:lnB>
                      <a:noFill/>
                    </a:lnB>
                  </a:tcPr>
                </a:tc>
              </a:tr>
              <a:tr h="1044043">
                <a:tc>
                  <a:txBody>
                    <a:bodyPr/>
                    <a:lstStyle/>
                    <a:p>
                      <a:r>
                        <a:rPr lang="ru-RU" sz="1600" b="1" dirty="0">
                          <a:solidFill>
                            <a:srgbClr val="002060"/>
                          </a:solidFill>
                        </a:rPr>
                        <a:t>Мастерство поэта в создании фонетических и живописных образов, сочетание звукописи с неожиданной палитрой красок, цветных образов</a:t>
                      </a:r>
                    </a:p>
                  </a:txBody>
                  <a:tcPr marL="29449" marR="29449" marT="14725" marB="14725">
                    <a:lnL>
                      <a:noFill/>
                    </a:lnL>
                    <a:lnR>
                      <a:noFill/>
                    </a:lnR>
                    <a:lnT>
                      <a:noFill/>
                    </a:lnT>
                    <a:lnB>
                      <a:noFill/>
                    </a:lnB>
                  </a:tcPr>
                </a:tc>
                <a:tc>
                  <a:txBody>
                    <a:bodyPr/>
                    <a:lstStyle/>
                    <a:p>
                      <a:r>
                        <a:rPr lang="ru-RU" sz="1600" b="1" dirty="0">
                          <a:solidFill>
                            <a:srgbClr val="660066"/>
                          </a:solidFill>
                        </a:rPr>
                        <a:t>Мастерство в использовании параллелизмов, повторов, периодов, ритмических пауз, богатство и глубина поэтических интонаций, звуковой инструментовки</a:t>
                      </a:r>
                    </a:p>
                  </a:txBody>
                  <a:tcPr marL="29449" marR="29449" marT="14725" marB="14725">
                    <a:lnL>
                      <a:noFill/>
                    </a:lnL>
                    <a:lnR>
                      <a:noFill/>
                    </a:lnR>
                    <a:lnT>
                      <a:noFill/>
                    </a:lnT>
                    <a:lnB>
                      <a:noFill/>
                    </a:lnB>
                  </a:tcPr>
                </a:tc>
              </a:tr>
            </a:tbl>
          </a:graphicData>
        </a:graphic>
      </p:graphicFrame>
      <p:sp>
        <p:nvSpPr>
          <p:cNvPr id="1025"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28600"/>
            <a:ext cx="8892480" cy="1143000"/>
          </a:xfrm>
        </p:spPr>
        <p:txBody>
          <a:bodyPr/>
          <a:lstStyle/>
          <a:p>
            <a:pPr algn="ctr"/>
            <a:r>
              <a:rPr lang="ru-RU" dirty="0" smtClean="0"/>
              <a:t>Домашнее задание</a:t>
            </a:r>
            <a:endParaRPr lang="ru-RU" dirty="0"/>
          </a:p>
        </p:txBody>
      </p:sp>
      <p:sp>
        <p:nvSpPr>
          <p:cNvPr id="3" name="Содержимое 2"/>
          <p:cNvSpPr>
            <a:spLocks noGrp="1"/>
          </p:cNvSpPr>
          <p:nvPr>
            <p:ph idx="1"/>
          </p:nvPr>
        </p:nvSpPr>
        <p:spPr>
          <a:xfrm>
            <a:off x="0" y="1196752"/>
            <a:ext cx="9144000" cy="5661248"/>
          </a:xfrm>
        </p:spPr>
        <p:txBody>
          <a:bodyPr>
            <a:normAutofit/>
          </a:bodyPr>
          <a:lstStyle/>
          <a:p>
            <a:pPr>
              <a:buNone/>
            </a:pPr>
            <a:r>
              <a:rPr lang="ru-RU" dirty="0" smtClean="0"/>
              <a:t>        Сопоставительный  анализ  стихотворения Ф. Тютчева «Еще земли печален вид…» и стихотворения А. Фета «Еще весны душистой нега…»</a:t>
            </a:r>
          </a:p>
          <a:p>
            <a:pPr>
              <a:buNone/>
            </a:pPr>
            <a:r>
              <a:rPr lang="ru-RU" b="1" dirty="0" smtClean="0"/>
              <a:t>      Задания для сопоставительного анализа</a:t>
            </a:r>
            <a:endParaRPr lang="ru-RU" dirty="0" smtClean="0"/>
          </a:p>
          <a:p>
            <a:r>
              <a:rPr lang="ru-RU" dirty="0" smtClean="0"/>
              <a:t>Выявите особенности художественной формы каждого стихотворения. Какой поэтический смысл можно при этом заметить?</a:t>
            </a:r>
          </a:p>
          <a:p>
            <a:r>
              <a:rPr lang="ru-RU" dirty="0" smtClean="0"/>
              <a:t>О чем эти стихотворения? Есть ли в них аллегорический подтекст?</a:t>
            </a:r>
          </a:p>
          <a:p>
            <a:r>
              <a:rPr lang="ru-RU" dirty="0" smtClean="0"/>
              <a:t>Какие образы стихотворений можно считать образами-символами?</a:t>
            </a:r>
          </a:p>
          <a:p>
            <a:r>
              <a:rPr lang="ru-RU" dirty="0" smtClean="0"/>
              <a:t>Сопоставьте лексику, синтаксис, поэтические интонации стихотворений. Сделайте выводы о сходстве и различии чувств и художественных образов этих стихотворений.</a:t>
            </a:r>
          </a:p>
          <a:p>
            <a:endParaRPr lang="ru-RU" dirty="0"/>
          </a:p>
        </p:txBody>
      </p:sp>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i="1" dirty="0" smtClean="0"/>
              <a:t>Афанасий Афанасьевич Фет </a:t>
            </a:r>
            <a:endParaRPr lang="ru-RU" dirty="0"/>
          </a:p>
        </p:txBody>
      </p:sp>
      <p:sp>
        <p:nvSpPr>
          <p:cNvPr id="3" name="Содержимое 2"/>
          <p:cNvSpPr>
            <a:spLocks noGrp="1"/>
          </p:cNvSpPr>
          <p:nvPr>
            <p:ph idx="1"/>
          </p:nvPr>
        </p:nvSpPr>
        <p:spPr>
          <a:xfrm>
            <a:off x="1835696" y="1340768"/>
            <a:ext cx="7308304" cy="5157192"/>
          </a:xfrm>
        </p:spPr>
        <p:txBody>
          <a:bodyPr>
            <a:normAutofit/>
          </a:bodyPr>
          <a:lstStyle/>
          <a:p>
            <a:pPr>
              <a:buNone/>
            </a:pPr>
            <a:r>
              <a:rPr lang="ru-RU" dirty="0" smtClean="0"/>
              <a:t>           </a:t>
            </a:r>
            <a:r>
              <a:rPr lang="ru-RU" sz="2400" b="1" dirty="0" smtClean="0">
                <a:solidFill>
                  <a:srgbClr val="002060"/>
                </a:solidFill>
              </a:rPr>
              <a:t>Поэт </a:t>
            </a:r>
            <a:r>
              <a:rPr lang="ru-RU" sz="2400" b="1" dirty="0">
                <a:solidFill>
                  <a:srgbClr val="002060"/>
                </a:solidFill>
              </a:rPr>
              <a:t>непосредственных переживаний и впечатлений. «...В лучшие свои минуты выходит из пределов, указанных поэзии, и смело делает шаг в нашу область» (П. Чайковский). Стремление выразить «невыразимое» напряжение слуха и зрения, мгновенность восприятия, сменяемость красок и звуков («Тихо под сенью лесной...», «Ах, как пахнуло весной!..»).</a:t>
            </a:r>
            <a:r>
              <a:rPr lang="ru-RU" dirty="0"/>
              <a:t/>
            </a:r>
            <a:br>
              <a:rPr lang="ru-RU" dirty="0"/>
            </a:br>
            <a:endParaRPr lang="ru-RU" dirty="0"/>
          </a:p>
        </p:txBody>
      </p:sp>
      <p:pic>
        <p:nvPicPr>
          <p:cNvPr id="11266" name="Picture 2" descr="http://t0.gstatic.com/images?q=tbn:ANd9GcQZpTvP9vzjtBhNhIaiU44U4lTcdp8D5iqMOBMW86C8zcMRGyo_1Q"/>
          <p:cNvPicPr>
            <a:picLocks noChangeAspect="1" noChangeArrowheads="1"/>
          </p:cNvPicPr>
          <p:nvPr/>
        </p:nvPicPr>
        <p:blipFill>
          <a:blip r:embed="rId2" cstate="print"/>
          <a:srcRect/>
          <a:stretch>
            <a:fillRect/>
          </a:stretch>
        </p:blipFill>
        <p:spPr bwMode="auto">
          <a:xfrm>
            <a:off x="0" y="3356992"/>
            <a:ext cx="2339752" cy="3028613"/>
          </a:xfrm>
          <a:prstGeom prst="rect">
            <a:avLst/>
          </a:prstGeom>
          <a:ln>
            <a:noFill/>
          </a:ln>
          <a:effectLst>
            <a:softEdge rad="112500"/>
          </a:effectLst>
        </p:spPr>
      </p:pic>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907704" y="548680"/>
            <a:ext cx="7236296" cy="5157192"/>
          </a:xfrm>
        </p:spPr>
        <p:txBody>
          <a:bodyPr>
            <a:normAutofit/>
          </a:bodyPr>
          <a:lstStyle/>
          <a:p>
            <a:pPr>
              <a:buNone/>
            </a:pPr>
            <a:r>
              <a:rPr lang="ru-RU" b="1" dirty="0" smtClean="0">
                <a:solidFill>
                  <a:srgbClr val="002060"/>
                </a:solidFill>
              </a:rPr>
              <a:t>               Тема </a:t>
            </a:r>
            <a:r>
              <a:rPr lang="ru-RU" b="1" dirty="0" smtClean="0">
                <a:solidFill>
                  <a:srgbClr val="002060"/>
                </a:solidFill>
              </a:rPr>
              <a:t>природы — сквозная у Фета. О чем бы он ни писал — о любви к женщине или о тоске по родине, о назначении поэта или смысле человеческого бытия, природа присутствует в его произведениях. Она не фон, на котором разворачивается лирический сюжет, она смысл и содержание текста.</a:t>
            </a:r>
            <a:br>
              <a:rPr lang="ru-RU" b="1" dirty="0" smtClean="0">
                <a:solidFill>
                  <a:srgbClr val="002060"/>
                </a:solidFill>
              </a:rPr>
            </a:br>
            <a:r>
              <a:rPr lang="ru-RU" b="1" dirty="0" smtClean="0">
                <a:solidFill>
                  <a:srgbClr val="002060"/>
                </a:solidFill>
              </a:rPr>
              <a:t>      </a:t>
            </a:r>
            <a:r>
              <a:rPr lang="ru-RU" b="1" dirty="0" smtClean="0">
                <a:solidFill>
                  <a:srgbClr val="002060"/>
                </a:solidFill>
              </a:rPr>
              <a:t>   Исследователи </a:t>
            </a:r>
            <a:r>
              <a:rPr lang="ru-RU" b="1" dirty="0" smtClean="0">
                <a:solidFill>
                  <a:srgbClr val="002060"/>
                </a:solidFill>
              </a:rPr>
              <a:t>давно заметили, что Фет чаще всего пытается передать моменты, мгновения перехода природы из одного состояния в другое. Из его стихотворений можно составить композицию, рассказывающую о всех временах года, о всех временах суток, о звуках и запахах, которые живут в окружающем его мире...</a:t>
            </a:r>
            <a:endParaRPr lang="ru-RU" b="1" dirty="0">
              <a:solidFill>
                <a:srgbClr val="002060"/>
              </a:solidFill>
            </a:endParaRPr>
          </a:p>
        </p:txBody>
      </p:sp>
      <p:pic>
        <p:nvPicPr>
          <p:cNvPr id="10242" name="Picture 2" descr="http://t1.gstatic.com/images?q=tbn:ANd9GcR6SwB4E5X4hEPLw702x85SwvkHdbuUHDndeogt7CninMdiQMo"/>
          <p:cNvPicPr>
            <a:picLocks noChangeAspect="1" noChangeArrowheads="1"/>
          </p:cNvPicPr>
          <p:nvPr/>
        </p:nvPicPr>
        <p:blipFill>
          <a:blip r:embed="rId2" cstate="print"/>
          <a:srcRect/>
          <a:stretch>
            <a:fillRect/>
          </a:stretch>
        </p:blipFill>
        <p:spPr bwMode="auto">
          <a:xfrm>
            <a:off x="-1" y="0"/>
            <a:ext cx="2416127" cy="3140968"/>
          </a:xfrm>
          <a:prstGeom prst="rect">
            <a:avLst/>
          </a:prstGeom>
          <a:ln>
            <a:noFill/>
          </a:ln>
          <a:effectLst>
            <a:softEdge rad="112500"/>
          </a:effectLst>
        </p:spPr>
      </p:pic>
      <p:pic>
        <p:nvPicPr>
          <p:cNvPr id="10244" name="Picture 4" descr="http://t3.gstatic.com/images?q=tbn:ANd9GcQtLh1JFkL68M34jUMW3zWRy5EdoypXUArD7xO2s05YNEYVl1_O"/>
          <p:cNvPicPr>
            <a:picLocks noChangeAspect="1" noChangeArrowheads="1"/>
          </p:cNvPicPr>
          <p:nvPr/>
        </p:nvPicPr>
        <p:blipFill>
          <a:blip r:embed="rId3" cstate="print"/>
          <a:srcRect/>
          <a:stretch>
            <a:fillRect/>
          </a:stretch>
        </p:blipFill>
        <p:spPr bwMode="auto">
          <a:xfrm>
            <a:off x="0" y="3933055"/>
            <a:ext cx="2627784" cy="2950061"/>
          </a:xfrm>
          <a:prstGeom prst="rect">
            <a:avLst/>
          </a:prstGeom>
          <a:ln>
            <a:noFill/>
          </a:ln>
          <a:effectLst>
            <a:softEdge rad="112500"/>
          </a:effectLst>
        </p:spPr>
      </p:pic>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835696" y="0"/>
            <a:ext cx="7308304" cy="6237312"/>
          </a:xfrm>
        </p:spPr>
        <p:txBody>
          <a:bodyPr>
            <a:normAutofit lnSpcReduction="10000"/>
          </a:bodyPr>
          <a:lstStyle/>
          <a:p>
            <a:r>
              <a:rPr lang="ru-RU" b="1" dirty="0" smtClean="0">
                <a:solidFill>
                  <a:srgbClr val="002060"/>
                </a:solidFill>
              </a:rPr>
              <a:t>Многие произведения Фета рисуют картины ночного пейзажа, точнее, передают чувства, мысли, пробуждаемые им в душе поэта. Сам он признается в своих стихах: «Ночью как-то вольнее дышать мне, как-то просторней». Или: «Каждое чувство бывает понятней мне ночью, и каждый образ пугливо-немой дольше трепещет во мгле». А в одном из стихотворений поэт признается в любви ночи:</a:t>
            </a:r>
          </a:p>
          <a:p>
            <a:pPr algn="r">
              <a:buNone/>
            </a:pPr>
            <a:r>
              <a:rPr lang="ru-RU" dirty="0" smtClean="0"/>
              <a:t>        </a:t>
            </a:r>
            <a:r>
              <a:rPr lang="ru-RU" b="1" i="1" dirty="0" smtClean="0">
                <a:solidFill>
                  <a:srgbClr val="7030A0"/>
                </a:solidFill>
              </a:rPr>
              <a:t>Здравствуй! тысячу раз мой привет тебе, ночь!</a:t>
            </a:r>
            <a:br>
              <a:rPr lang="ru-RU" b="1" i="1" dirty="0" smtClean="0">
                <a:solidFill>
                  <a:srgbClr val="7030A0"/>
                </a:solidFill>
              </a:rPr>
            </a:br>
            <a:r>
              <a:rPr lang="ru-RU" b="1" i="1" dirty="0" smtClean="0">
                <a:solidFill>
                  <a:srgbClr val="7030A0"/>
                </a:solidFill>
              </a:rPr>
              <a:t>Опять и опять я люблю тебя,</a:t>
            </a:r>
            <a:br>
              <a:rPr lang="ru-RU" b="1" i="1" dirty="0" smtClean="0">
                <a:solidFill>
                  <a:srgbClr val="7030A0"/>
                </a:solidFill>
              </a:rPr>
            </a:br>
            <a:r>
              <a:rPr lang="ru-RU" b="1" i="1" dirty="0" smtClean="0">
                <a:solidFill>
                  <a:srgbClr val="7030A0"/>
                </a:solidFill>
              </a:rPr>
              <a:t>Тихая, теплая,</a:t>
            </a:r>
            <a:br>
              <a:rPr lang="ru-RU" b="1" i="1" dirty="0" smtClean="0">
                <a:solidFill>
                  <a:srgbClr val="7030A0"/>
                </a:solidFill>
              </a:rPr>
            </a:br>
            <a:r>
              <a:rPr lang="ru-RU" b="1" i="1" dirty="0" smtClean="0">
                <a:solidFill>
                  <a:srgbClr val="7030A0"/>
                </a:solidFill>
              </a:rPr>
              <a:t>Серебром окаймленная</a:t>
            </a:r>
            <a:r>
              <a:rPr lang="ru-RU" i="1" dirty="0" smtClean="0">
                <a:solidFill>
                  <a:srgbClr val="7030A0"/>
                </a:solidFill>
              </a:rPr>
              <a:t>! </a:t>
            </a:r>
            <a:r>
              <a:rPr lang="ru-RU" dirty="0" smtClean="0"/>
              <a:t>   </a:t>
            </a:r>
          </a:p>
          <a:p>
            <a:r>
              <a:rPr lang="ru-RU" dirty="0" smtClean="0"/>
              <a:t>        </a:t>
            </a:r>
            <a:r>
              <a:rPr lang="ru-RU" b="1" dirty="0" smtClean="0">
                <a:solidFill>
                  <a:srgbClr val="002060"/>
                </a:solidFill>
              </a:rPr>
              <a:t>Такие особенности лирики Фета, как сложность, многозначность, глубина чувства, которое трудно определить словом, а можно только, по выражению Б. Я. </a:t>
            </a:r>
            <a:r>
              <a:rPr lang="ru-RU" b="1" dirty="0" err="1" smtClean="0">
                <a:solidFill>
                  <a:srgbClr val="002060"/>
                </a:solidFill>
              </a:rPr>
              <a:t>Бухштаба</a:t>
            </a:r>
            <a:r>
              <a:rPr lang="ru-RU" b="1" dirty="0" smtClean="0">
                <a:solidFill>
                  <a:srgbClr val="002060"/>
                </a:solidFill>
              </a:rPr>
              <a:t>, «навеять на душу читателя», яркое выражение нашли в так называемой «ночной» поэзии.</a:t>
            </a:r>
          </a:p>
          <a:p>
            <a:pPr>
              <a:buNone/>
            </a:pPr>
            <a:endParaRPr lang="ru-RU" dirty="0"/>
          </a:p>
        </p:txBody>
      </p:sp>
      <p:pic>
        <p:nvPicPr>
          <p:cNvPr id="9218" name="Picture 2" descr="http://t0.gstatic.com/images?q=tbn:ANd9GcR8xAonzLRjNudEXj5oEeze0mjjxiW5xo05L1os_8bsDVpA3FQN"/>
          <p:cNvPicPr>
            <a:picLocks noChangeAspect="1" noChangeArrowheads="1"/>
          </p:cNvPicPr>
          <p:nvPr/>
        </p:nvPicPr>
        <p:blipFill>
          <a:blip r:embed="rId2" cstate="print"/>
          <a:srcRect/>
          <a:stretch>
            <a:fillRect/>
          </a:stretch>
        </p:blipFill>
        <p:spPr bwMode="auto">
          <a:xfrm>
            <a:off x="0" y="-1"/>
            <a:ext cx="2051720" cy="2989335"/>
          </a:xfrm>
          <a:prstGeom prst="rect">
            <a:avLst/>
          </a:prstGeom>
          <a:ln>
            <a:noFill/>
          </a:ln>
          <a:effectLst>
            <a:softEdge rad="112500"/>
          </a:effectLst>
        </p:spPr>
      </p:pic>
      <p:pic>
        <p:nvPicPr>
          <p:cNvPr id="9220" name="Picture 4" descr="http://t1.gstatic.com/images?q=tbn:ANd9GcTkjumMUmzouTZX54qz_zNHxQT_4s8VkMPutBt0ZQ4-pi4Gn1kgTA"/>
          <p:cNvPicPr>
            <a:picLocks noChangeAspect="1" noChangeArrowheads="1"/>
          </p:cNvPicPr>
          <p:nvPr/>
        </p:nvPicPr>
        <p:blipFill>
          <a:blip r:embed="rId3" cstate="print"/>
          <a:srcRect/>
          <a:stretch>
            <a:fillRect/>
          </a:stretch>
        </p:blipFill>
        <p:spPr bwMode="auto">
          <a:xfrm>
            <a:off x="0" y="3068960"/>
            <a:ext cx="2466975" cy="1847851"/>
          </a:xfrm>
          <a:prstGeom prst="rect">
            <a:avLst/>
          </a:prstGeom>
          <a:ln>
            <a:noFill/>
          </a:ln>
          <a:effectLst>
            <a:softEdge rad="112500"/>
          </a:effectLst>
        </p:spPr>
      </p:pic>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051720" y="0"/>
            <a:ext cx="6923112" cy="4353347"/>
          </a:xfrm>
        </p:spPr>
        <p:txBody>
          <a:bodyPr/>
          <a:lstStyle/>
          <a:p>
            <a:r>
              <a:rPr lang="ru-RU" b="1" dirty="0" smtClean="0">
                <a:solidFill>
                  <a:srgbClr val="002060"/>
                </a:solidFill>
              </a:rPr>
              <a:t>Фет — мастер словесного изображения тончайших состояний в душе человека. Его стихи наполнены философским смыслом, потому что в них человеческая жизнь соотнесена с вечной жизнью и обновлением природы. Метафоричность, повышенная эмоциональность и необычный синтаксис поэзии Фета помогают ему в создании уникальных художественных образов, рисующих сложную духовную жизнь человека.</a:t>
            </a:r>
            <a:endParaRPr lang="ru-RU" b="1" dirty="0">
              <a:solidFill>
                <a:srgbClr val="002060"/>
              </a:solidFill>
            </a:endParaRPr>
          </a:p>
        </p:txBody>
      </p:sp>
      <p:pic>
        <p:nvPicPr>
          <p:cNvPr id="2050" name="Picture 2" descr="http://t3.gstatic.com/images?q=tbn:ANd9GcTvGWMHsJUc8KEHbHxiw3Yx-4qNAtWDR7ukNTtUigB1oxuFAT2eUw"/>
          <p:cNvPicPr>
            <a:picLocks noChangeAspect="1" noChangeArrowheads="1"/>
          </p:cNvPicPr>
          <p:nvPr/>
        </p:nvPicPr>
        <p:blipFill>
          <a:blip r:embed="rId2" cstate="print"/>
          <a:srcRect/>
          <a:stretch>
            <a:fillRect/>
          </a:stretch>
        </p:blipFill>
        <p:spPr bwMode="auto">
          <a:xfrm>
            <a:off x="0" y="0"/>
            <a:ext cx="2345594" cy="3212976"/>
          </a:xfrm>
          <a:prstGeom prst="rect">
            <a:avLst/>
          </a:prstGeom>
          <a:ln>
            <a:noFill/>
          </a:ln>
          <a:effectLst>
            <a:softEdge rad="112500"/>
          </a:effectLst>
        </p:spPr>
      </p:pic>
      <p:pic>
        <p:nvPicPr>
          <p:cNvPr id="2052" name="Picture 4" descr="http://t1.gstatic.com/images?q=tbn:ANd9GcSw9ASsAGzXPKulyfo-PeuSvOHf4snoRNJAHp1Dm_8Wtf9JAigH5w"/>
          <p:cNvPicPr>
            <a:picLocks noChangeAspect="1" noChangeArrowheads="1"/>
          </p:cNvPicPr>
          <p:nvPr/>
        </p:nvPicPr>
        <p:blipFill>
          <a:blip r:embed="rId3" cstate="print"/>
          <a:srcRect/>
          <a:stretch>
            <a:fillRect/>
          </a:stretch>
        </p:blipFill>
        <p:spPr bwMode="auto">
          <a:xfrm>
            <a:off x="395536" y="4077072"/>
            <a:ext cx="4132343" cy="2448272"/>
          </a:xfrm>
          <a:prstGeom prst="rect">
            <a:avLst/>
          </a:prstGeom>
          <a:ln>
            <a:noFill/>
          </a:ln>
          <a:effectLst>
            <a:softEdge rad="112500"/>
          </a:effectLst>
        </p:spPr>
      </p:pic>
      <p:sp>
        <p:nvSpPr>
          <p:cNvPr id="2054" name="AutoShape 6" descr="data:image/jpg;base64,/9j/4AAQSkZJRgABAQAAAQABAAD/2wCEAAkGBhQSERUUExIUFRUVFxUXFRUWFhkWFRUYFBQYGBcVFRgXHyYeGBkjGhQVHy8gIycpLCwtFx4xNjAqNSYrLSkBCQoKDgwOGg8PGjQkHyQsKiwpLCwqKSksLCksLCwsLCwsKSwtLCwsLCwsLCwsLCwsLCwsLCwsKSksLCwpLCwsLP/AABEIAKsBJwMBIgACEQEDEQH/xAAcAAEAAQUBAQAAAAAAAAAAAAAABgEDBAUHAgj/xABNEAABBAAEAwMHBwcICQUAAAABAAIDEQQSITEFQVEGEyJSYXGBkaHRBxQWMlOx0iNCYpKTlMEzQ2RyorLh8BUYJHN0goOz0yU0VGPx/8QAGAEBAQEBAQAAAAAAAAAAAAAAAAECAwT/xAAkEQEBAAIBBQEAAgMBAAAAAAAAAQIREgMTITFBUVJhBBShIv/aAAwDAQACEQMRAD8A7iiIgIiAICIiAiIgIiICIiAiIgIiICIiAiIgIiICIiAiIgIiICIiAiIgIiICIiAiIgIiICIiAlrU8W7RxwHKbc7oOXpPVQ36RPytqSUGhZ7x5JPXegrpuYWujkqxLxCNot0jR6wuYz8Se7d8h9L3fFWWhzti79Yq8W+1XS5O0EAH8oPVZKs/SnD+Wf1Suetwkh5u9pXl+GeDRLtf0k4r2o6fh+LxP+rI08+n3qsvFom7yM9t/cucRcKdzc79Yqs2Ey7ud+sU0nbT9/aKAfzg9QPwVh/auAbFx9A+Khj8PHl0fITpvYHn5r3gTE287XuOlVI5oHpTScIl30uh6P8AYPirZ7YR+S5Rt2Ki5RkemR5P3hU+eM+z/tyfiTRwSI9smeQ5eW9sm3rGa9Kj/wA8Z9n/AG3/AIlT54zyP7b/AMSaOE/Eyi7RwONZ9+oK2OcVd6deS5788b9n/af+JVGMb5H9t/4k0nB0K1VQUcad+n+1k/Eh4y/9P9rJ+NTScKnVpago4y7mX+qaT8S3vCYWzMzZ5xRr+WfvWvPRNJcbG9tLWB/odv2k/wC2f8U/0O37Sf8AbP8Aioyz0Wv4OTUjS5zssrmguJcaAaas68ytggIiICIiAiIgIiICIiAiIgLFx0L3CmOyijfU9ADy9KykQQ7FdkQ4gB8hI+scmh66kgD3rGwPZVphbLuMoJBcdRXRo09qnBOnqUAmxTzGxmYtaGN8N6Vvstbrpjllfo50Q0a1grzEn2utWjjANh/BY1AedeXFadmQccegVqWYuVtEHszO6n2ryXEqiICItT2p4j3OGe4EhzqYwjcF3P1AFJN+Gcrxm6vYPiRfiJ4qFRd3Th+kwEtPnu1toYQRZNKPdgcfFO8hzgDVeLfQChfrC300eVxHQkJfekwu5tlswzTtqvYgaOS14ceqpaNtl4R5PuVO9b1C1yIbbHv2+UE79vlBYUNc1etvT70FXYyj1WXhu0TohTBXWzY9mwWES3p96tGlEs37bY9spv0PYq/TOX9BaR8YPRYT2EbhNRZhjUlwna2RuemN8T3E77kD4LaQ9tW6ZoyOpBv17KAxH639Y/wV5sh6ppO3HV8JjGyNzNuuhFEaXR9qvqG8L7SxxxtbkeSOYcQDqSNLpZ301Z9m72hZ043CpIij0XbOMnVjh59D8FtsFxSOX6h1q6O4/gozZYy0REQREQEREBERAXl5NGhZ5DbX0r0sLir3hlsLgRyaAb052DQ86CI8T4nLM8gupo0pp8On3+lavDYcZGknkPuXnEh1kbKxHhSGNNXo3XO2tR6V0kd7lMJ5Z3dN8pehhh1WqxWIdG0OcGhpqjmsWQdNOeisw8aaSfEKAvN4mjlp4tzr7lvhdbc+/hvTcvwh5KreHvPJa1vFmVeehdUSA705bulZb2iYReY+1Thkt6uP6kkPZyV2zTW97D1Wsodj5fN7VE5OPNaGklwDxmaSRThZFjXqD7FZ+koN0TV6b8vrc/YnbyZvWx/f+JqOx7/N7Vyn5Z3OgkiwxGhaJSdd7ewAHYhZuD+UaKUlrc4dbvrbZRsbB350faVF+2PEYsVMcz8rmRhrDuC7OXeLW8uUkWLo8t63hhZd1z6nVlnHaOcIxmSVrtdDsCdfNoF1zs5xR8rDnjygVlJY4Xvdl2/LZcewLGlwsfnt055cwv3Wph2UxXzcyXG4NcGUaq9XUM3LS9Oa6Z48nLpZzC+fTo9oolD21hzuY/ODmDWVqLH1i/nXSr03WZ9IWdb9AsfeuXbr1f7HTSG1chlDTqLUbh7Qhz8oy6mgSaAvSyToB51dxPaJgutAOZNj7uadqp/sYe0kGN/RCDiGp02UY+lcVmx6AHV6N0dx4MdbqAIBonSh5wr2skv+Th8Sj55f5tq3KC7ZpCijuPuJunBtWPERfo5FZMHE5HguZFI4XQLczm2ANPYR7UvT17rM/wAmX43/AHLuhVHYQn81amHiM1G4JbH6DidfcrsGOmId+Qm3GX8m4mq1Irlaxx/tvvz8bTB8MjIOYSg5jq0tI5cisxvAIHbTSN/rR3/dK1WE7wgkxTWXE/yb+fqWRkk+yn/Zv+CxXWZ+N7ZzOyEjtYpY3+stI6WCFrZsLJG4tkaRW/P7lfikmabDMQP+nIP4KQcP4gwx1iGSvPL8hISBz8WW/em0vU1920nD+GOmPgo9TyHp6KZ8J4SYd3N21pu+/MrCwXGsNECGMmAJs/kJfwrMj7RRO2bMf+hL+FZrnlnttEVnCYpsrGyMNteA5poiwRY0Oo9avKMiIiAiIgIiICIiDSTdmmk3ms6aBoA+C4BL2iiD6shwdQdXhFO58/XS+mivl/FYFjHuD42u8VghwPhPiIsbHU77Lv0r7curbdJViuyuJsOPdi9DeYCySNSG0W3qSevnCt4Hgk/fPiZLA6VgNscczSHAWQHDxAAi+i10vadz4e7c913YOd2YgWau6Op5+9W8LxXLL37HZHW7eQdKo5tSPStcrpOM2kPEexWJDS5ggccurWM8djk0uaLPsUXdLKwOMoLGt6hpuvQfcto7tzOCc0xPTK5v8P8AIUb43M6YkiQ0bzAg1Zs8htstYZfyZzx/iyG9oo2/VkGWh+a6m+IGgKWni7RkSPI2keXAAUBfJoGg1WFLwx+otvqO9dKHo9qsQcNLjTT4huACa9g0XXcc5L9ZWBGT8o05rBAzMBA67nfQr3Ax0kmYgu8TRYZelOFADb62y22B7KOewflmMFbPcW6jcganX0KzHHLh7DHVZ1tgdeXS2lw0Czc8bPCzDKXyv4aFsJGRr2v65Ty63t/irXEe08jszDNnFjRwDhoNNxuLOt8yrWIe531pHWdTyPuquSwo8Cw6kH2nqks9pd+mz4Nw2SQxSUaMkmgaCXigHBtuFka+jRSHjvDw1kbnRSsDDlYQxgzF2wc4SW712o7wd72yMa2Z0YBOVxIcG5gbLWmxr6VsONcXkcHMOLdI2NzTTo4wCQasEXtemmvmUt8rNcWM92WiXakAga7Hndaf4rIjnLiW5bNbVd+ahty1/wAVqp+K4chv5N5cBTj3mhPOmhvwVvD4lpdbS9vrv7ytfGUh4dG0v8cZIdZrIDpVaWeWpVuWRpc5oiY3LRzZWtJ1oG23V6LUvxlH+UI5CrPm6+dW/n72nK55cAByHiG4OmpU2vhv8XiHhoz4poFmow91gdKYCApl2FGfCF15rkfqefgZrquVjFlxuwfZ6F1b5Oh/sQ21kftt9Vmy5dW+G+n7SGPB6XQWXBh65aL1GzZXXFed1ehCOi9PcGtc52zWlxPmC9sdosPicgEbg41m8IFXZOwockZVmY5zT4iy9qqx6fOovwbtkRjjgMVRkOsMwoCQEZgx7QPC6hoedcltsVxaXMyLKGSvbI+6aWgMcBWrnAZswN+KlyftjLNheJwYiUtzh0cgDSHODGODcrqABsA7AXmVvhXbjhx03V7BRkFo2Gle1c+xfy44Jt5IcTJvVhkY387ifcsvs98sEMxaDhJm+cPY/n0OVSefQ6R2YH+x4f8A3TP7oW0Wp7JvzYLDkbGKMj1tBW2UdRERAREQEREBERAK+amdicVIXuaYy05tO81s6tB0obj0L6UK+dMfxqNjyx+OfHWUlhDy5tAGgTqAdDp1XTC6Zyx5MKLshM51eC2akBxBIJcA5pI8QzCjW1e3Mn7HkZhIYh9bKS89DlNAXrY/VXpskkrs7MRJIw3QY76vOjmBugBp59Vrp8fK5kJ+dR54mOjrd+shcSS02XHwjNyHRdLWJiysdwWNoOVmpvKQx2Uauqi7erA/5QrXEXiRuUMhiPJ1PG/no+ZWTi3hhzSmXoWuf72uBJ9RWBi8VWrwG2DTfzj6AP4qcv6W41lR8JexmYyYd3XIS4+mqG29ebmVm8P4JJE+SRjovF+jbXEG8zM1UPUo5hsa1+lajXUG/Tz96q6fUg0R6L3/AMlXl/TPG/qbzzyMcGnEQ2dssLCK/wA2tfxKWmtuRkjiX6BoaAKJ8xsn7x0Uckw4y945rmMOzi05duRpY+KwrhKGsouoWyrOouyRoBRCePxf/Ta8UeXwFzGtJDgSWtAIaAQbrlqPYo7DjXA6n2+dbjh2MlEtBoiLLBIiJy604GzQ3rVZeM4ThT47pxI0DmCOh1aRYvmtcpPbPDflozMe8Ddgar0HzrImwxcx2VwsAZiel6XrvdrKMIshzC4uJJc3Rup6DQUFg4+FlNYxsgIsvdr4tTWnX09NFOW/Rw+1h4Lhckr3NjbmoXewr0uoarNZhTHbZGuDm6lu1AmtT7Par2DMoADHPyk5RoKsbg6WStnie/MYa2LM39IOc43rmeXAdB7B5lbnYvCWNcySEgZm7bUTY9a9y905ug9B0BH+CypsO2gCBdeIUQR/m1a+bsPW/gb9a5cziwoYGjk4+bTffddd+TptYIf7x392NckELwSMrq1o1Y36rrPyaxFuAaHbiR/91i1nluGGOql7HAar2X2rBK959NjyXF0q+x3uWDxU20a1roeh6nzLG4xxpuFhknfdRtsDm5xNMaPOXED1rX8JifHD3mJkdJJWeRzjbWnLbmRN2a0a0AFYywZsbJK9uI8LZY2zZIXZsohOhD6IHeOdGHZrNAtpp3UF+UbDvd3OKDX09rXAvBJj8OYM6Vuda+rt1k/CxJLi5Z3h+Q0IQ67ayvztrvlextWPlRxrW4INDqLnANberhzI61QP/wCq30jkDjZJPM2fWttwXtFLA9tOBaCAWuaHCr131WoVWizS88tl8NPr7sYQeH4UjYwRV6MgpblaPsKK4bg/+Gg/7bVvF1bEREBERAREQEREAr5E4g3FullLonhriQS6EkUBlBBymvCBqF9dO2XNu03Bov8ARksndSF7WRgN717S4HJZYXHKB4nbgjRaxuks+uO8Mc2NhEj3Xd01r2tN734Qei1758Q6V3cMpoOjWsF1e5rWz1vmugfRThp8LC4ggWHvAJIbZzENoVmI0PI70tk3sNhmW5kIvUA5n3p576rr4S5XXhy7E8RxJkp+djAQHNs2B+d9YnzqnEo45I2mNjw4E53PbQIyiiDz8VrN4810E8kduAB2LWuGoB02PPmFg8Q4m6RjWBjGBuW8ocDJoQHOzX6aFBdO39jl3flWMJE/KWt00JIAG4GmpHXkr2FwNuJlLgA2yACHX1vLVWRzXt3aB4LnNEbS4lxoXz1qxpqtbJjTZzHU+Yj/ADqE4fpz/G4wnArw8jQGlzjYeSaAA11G49q3UmAIkZI2OQOIjY4x5hmDWtabo1VjcrSR9qS1jWdzGSI8hc4v1Hel4sacz1pVb2kl8VGMF1CwHWKsgD1OKx27XTuyT02+J75jiHEyN00PjlFlviIbvZJ310v0+uE8Blke5z4vD3rHR94Wtyta5pfYJ6Fuh3taIcfeBo5oJDiXZn2Q7KDsRp4WrI+khDQ0RsA8LXAPf4i0NsURQvINlrt1m9aX22U/BMTmJa7wl2YZnNAyl2o20BAW/gwETrzNLa6ybmyHbOINVt51BMf2jfOdQ2m7AZiBenm6D2LEbxPzN3rZ2/RXtSzzU72WN8R0J/B8KTnMYc6wT4jXhNAjWs2Wlg4jGYoOL87cgc40Ht+rsBV6mioYOKeZm/R2/RZ/B+NNZ32ZrHB0T2EZnNOrmaN0Pi056Vat6WPys93K3zG/4lwXFSNBYWHKXZnFxDz4i1uY7E5R61jYPhE0Tsz42lvMuII29N36FhS9uXPZkEbWispAe6tRW1UFXE9snSEZmeHMDk7w0chDq+r5lmYeFyy8pDw3hz3tL+6bVkADTkCDRN879an3Y6AtwzhWWpTY6ExxnRckj7cOBYe7sRtIYO9+qHDKHWW70F135NuIumwfeOBBfI/QHMb7uNoF0N9tua5dTDjNumOfLw3sEWYjQ1YzeYEr3koEVz31seZZsraDRqCNMpNuFj3b0uXdvvlYbATDgXNfKCc81ZmR1+bHej3XdnYVz5ctrWj+V7tWTM3CxO/kiHy0P54asbfMNBsjqedaX8T24hmDCJKa3K6VhGUuFAkDytRVWuYYnEuke6R7i573FznHdznGyT5ySSvAFrMz8o7FxD5RMExgcHl5q2sa03duHjsgAaDS9iFyrjPHJcVJ3kzsxoAACmtA5NA2Vju+gJ6qw4KZZWpFFVp1VFkcPwhlmjjBoySMYD0zuDb96wr6z7Cn/wBNwf8Aw0H/AG2rerU9koQzA4Zg2bDG0ehrQB9y2y7NiIiAiIgIiICIiCjtlzjtDj8/CZwXA5WsA9De5Pr1Ll0HFYxsf1jvtoTa0EmKwI0OGZ5/yLa+5NLLp8+R48ZpAQNMmU313vpvWi6VheIwASPeIY4gxpuR2znPcBmLr1NDS/epbNxLh4+rhoL55omD+BWBNjsK4mmYYDye6jIHtarxpM9ODce4sx8xcHNde5Gg2GyxcTODsRs3n513/wCcYXyMN+xi/AnzjDeRhv2MX4F6p1bJrTy5dOW72+cXTafm7O+/+KucRkBcNj4T95X0V32F8jDfsIvwL13mH+zw/wCwi/As92/jXCbfOmOmBcNiAOo8o/FUD9eW4/u7+zRfRneYf7PD/sIvwLD4liowPycGHscxBGb9Nspa7tt9J25r2+fu8FbD6p9l7b9V6L9eX1vfW+67a3FuJruoP3aH8CyGyH7LDH04aL+DVed/E4RxPhcg8WwsMr1OKsw1TfNKPfl1XeBiv6Pg/wB2Z8EGK/o+D/dmfBO5dek7c3btwfMMm+0v8N1cYRUv9Y/e1d1+ef0bB/u7FX57/RsH+7sSdS/i3pz9fPEbv4f4K8JNtBua15ndfQHzsf8AxsH+7sT55/RsH+7sWZnZ8auMr597wVsKyjmdgV3/AOSAE8OYa/nHnzaNj382i9/O/wCjYP8Ad2fBQXH4biOPxmKwuFkEcLMrpI2u7mAZ42Ny00a5q+rqNCVz6mVsaxklTzt524ggw2Ja3FRfOixzGMY8Oe17vD+beUtBJ1qqXOfkd4BhcViJhiGtkdGxro436tIunvI/Oy+Ea+UruH+QvHvIzPwzB5XeOd7msWJxuE8GmYzDcQ7zEsJ7wRRNEcYI1ZI4kl7jp4SNK1o0uH91urfytthjxncQMia2Noc4MiZG5r5ACY3OYBna1oaRe2ciyoW4Ecq9Vb7FdZ+Sz5Pv9IyP4jj7ex0jnNa7ad9+N7//AKwdA3YkHkKNv5aODtkxccuEDJc0VTCJzXCPu3aPkynwtp1WdPApZvyjlTrrdWysvieBkhldFK3K9mhbYNaWKI0IIIII3tYixQW37IMJ4hhAG5j84g06/lWrULtvyGdgC3LxGWiHMIgbWrbeWueb50zT+sVcZ5V1jsz/AO0g/wB237ls1puyWLY/CRBrgS1jQ4DkQNQVuV0aEREBERAREQEREFqfCtfWYXW2/wDBYkvAoiby16z8VsEQQDtLwGOLbMSRegP+KiOQ9F2XE4COQgvYHV1UW7V8PjZVRMbexG566bBdcc/jGWKCsjs81mtwo6K53Q6L1S6Oa383b0XsClVEUREQUDRdqqIgIiICIiAiIgLU9ne0EOBxOPklbO90r4gxkMTpHFscILnXo0C39bW2UG4riHsxM747tkjCWud+TeO7Z62P6Ee6ljP0sSPi/wAvTWW2DBSWNA7EOyUa0tjAT6s3Jce4hxB80sk0ht8jnPeaAtzjZNDQehT/AB+PZi42NdC1so/OvOAANiXauB6E6aUdF74R8muGm1fNKAbDTE1pB89UT7FxuFa2mPC+P/NeFHDQSsjdCGRGYgPayR8DZ5XGzVF82QE6ArjsnHJYJJhHNmD88Tn5W1JHmIuq0DtTp1UqxvYefBtIbi7wUhImeMo07slwLbPiLWkeq+Sg3E8F3UmQmyGsLh5LnNDi0+cXSmW5Be4xxb5y/vXtIkIaHEaNdlGVprkcoA06LXIi527C19cdheGfN+HYSI7thjzf1nDM73uK+b8d2JfBNhWPe13zju3DLyDpWsq7IO518y+rA2qA5UPYtyaWIh8nlNZVjUWBeps2pmuTcNxBaxtdFJ+zeNlfJq7Tq4k+oCxuu2WP0l+JkiIubQiIgIiICIiAsCeaUSU1uZvs95r+Kz0QUBWDxbhglbVDNpR208+h0WeiCJfQk+U32n4L0zsP1kA9AJ+8qVotcqnGITxXssIWZjIK5kg+oAa2o+ZovL9y6hisI2RuV4se8HqOhWof2LwpN92f1j0Wpn+s3H8QXv4vKT5xH5SnTexOF+zJ/wCY/wAFX6FYX7L+074rXOJxqCfOI/KT5xH5Snf0Lwn2X9p3xVR2Nwv2XvPxU5w41A+/j8pV76Lyj7FPh2Rw32XvPxVxnZnDj+aHrv4pzi8a5730flH2Kvex+UfYuh/RzD/Yt9/xVfo9h/sm+/4pzhxc77yPyj7E7yPyj7F0T6PYf7Fvv+KfR7D/AGTff8U5w4ueCWPqVZwvDmuE8kceeRsgcG0Mz2tZFnaCfzsuavPQ5rpP0ew/2Tff8VHsV2enZLJ3McZjc8PbZLS38mxpGjxzZfrWbls4tNH2cZNHng8L36vikAcC4GnMds6ORpseEiuhUBwPabPOYMKySUOc62yAOyubdlszcp7vQm3iwLPMrp2G4FjY5zKxkYDx42EktLgAGyNt9teAKJ1sb7WobgfkexsMj3xyxjO7MWujDgPHnaP5TWjR9QWdmkS7R8WxMoayY0yESzOjJH1GSZMr3D6+Z9RBx3F+kwfEYjO5z3fWcS5x6lxsn2ldk4v8jGKxD5HukaC7u2x0NI44xQZXeeMnw6nmCdzpq/8AV9xP27f1B/5FnLdXTlKLq3+r7ift2/qD/wAif6vmJ+3b+oP/ACLHGmkM7H4/JiIAQS3v4TubbllB8I2rXbqvrL4/xXC+HfITionsd3zDke19Fg1ykGv5TnS6x85x32MPtP4l0+JJpCuFcOe9rA1pJIFbKd8C4KIh4o2g9bzHceobBXuB8GbBFGCB3gY0PIsWaF6Xta2Tmg1Y21HmK1ctrJpVERZaEREBERAQBEQEREBERAREQEREBERAREQEREBERAREQEREBERAREQEREBERAREQEREBERB/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56" name="AutoShape 8" descr="data:image/jpg;base64,/9j/4AAQSkZJRgABAQAAAQABAAD/2wCEAAkGBhQSERUUExIUFRUVFxUXFRUWFhkWFRUYFBQYGBcVFRgXHyYeGBkjGhQVHy8gIycpLCwtFx4xNjAqNSYrLSkBCQoKDgwOGg8PGjQkHyQsKiwpLCwqKSksLCksLCwsLCwsKSwtLCwsLCwsLCwsLCwsLCwsLCwsKSksLCwpLCwsLP/AABEIAKsBJwMBIgACEQEDEQH/xAAcAAEAAQUBAQAAAAAAAAAAAAAABgEDBAUHAgj/xABNEAABBAAEAwMHBwcICQUAAAABAAIDEQQSITEFQVEGEyJSYXGBkaHRBxQWMlOx0iNCYpKTlMEzQ2RyorLh8BUYJHN0goOz0yU0VGPx/8QAGAEBAQEBAQAAAAAAAAAAAAAAAAECAwT/xAAkEQEBAAIBBQEAAgMBAAAAAAAAAQIREgMTITFBUVJhBBShIv/aAAwDAQACEQMRAD8A7iiIgIiAICIiAiIgIiICIiAiIgIiICIiAiIgIiICIiAiIgIiICIiAiIgIiICIiAiIgIiICIiAlrU8W7RxwHKbc7oOXpPVQ36RPytqSUGhZ7x5JPXegrpuYWujkqxLxCNot0jR6wuYz8Se7d8h9L3fFWWhzti79Yq8W+1XS5O0EAH8oPVZKs/SnD+Wf1Suetwkh5u9pXl+GeDRLtf0k4r2o6fh+LxP+rI08+n3qsvFom7yM9t/cucRcKdzc79Yqs2Ey7ud+sU0nbT9/aKAfzg9QPwVh/auAbFx9A+Khj8PHl0fITpvYHn5r3gTE287XuOlVI5oHpTScIl30uh6P8AYPirZ7YR+S5Rt2Ki5RkemR5P3hU+eM+z/tyfiTRwSI9smeQ5eW9sm3rGa9Kj/wA8Z9n/AG3/AIlT54zyP7b/AMSaOE/Eyi7RwONZ9+oK2OcVd6deS5788b9n/af+JVGMb5H9t/4k0nB0K1VQUcad+n+1k/Eh4y/9P9rJ+NTScKnVpago4y7mX+qaT8S3vCYWzMzZ5xRr+WfvWvPRNJcbG9tLWB/odv2k/wC2f8U/0O37Sf8AbP8Aioyz0Wv4OTUjS5zssrmguJcaAaas68ytggIiICIiAiIgIiICIiAiIgLFx0L3CmOyijfU9ADy9KykQQ7FdkQ4gB8hI+scmh66kgD3rGwPZVphbLuMoJBcdRXRo09qnBOnqUAmxTzGxmYtaGN8N6Vvstbrpjllfo50Q0a1grzEn2utWjjANh/BY1AedeXFadmQccegVqWYuVtEHszO6n2ryXEqiICItT2p4j3OGe4EhzqYwjcF3P1AFJN+Gcrxm6vYPiRfiJ4qFRd3Th+kwEtPnu1toYQRZNKPdgcfFO8hzgDVeLfQChfrC300eVxHQkJfekwu5tlswzTtqvYgaOS14ceqpaNtl4R5PuVO9b1C1yIbbHv2+UE79vlBYUNc1etvT70FXYyj1WXhu0TohTBXWzY9mwWES3p96tGlEs37bY9spv0PYq/TOX9BaR8YPRYT2EbhNRZhjUlwna2RuemN8T3E77kD4LaQ9tW6ZoyOpBv17KAxH639Y/wV5sh6ppO3HV8JjGyNzNuuhFEaXR9qvqG8L7SxxxtbkeSOYcQDqSNLpZ301Z9m72hZ043CpIij0XbOMnVjh59D8FtsFxSOX6h1q6O4/gozZYy0REQREQEREBERAXl5NGhZ5DbX0r0sLir3hlsLgRyaAb052DQ86CI8T4nLM8gupo0pp8On3+lavDYcZGknkPuXnEh1kbKxHhSGNNXo3XO2tR6V0kd7lMJ5Z3dN8pehhh1WqxWIdG0OcGhpqjmsWQdNOeisw8aaSfEKAvN4mjlp4tzr7lvhdbc+/hvTcvwh5KreHvPJa1vFmVeehdUSA705bulZb2iYReY+1Thkt6uP6kkPZyV2zTW97D1Wsodj5fN7VE5OPNaGklwDxmaSRThZFjXqD7FZ+koN0TV6b8vrc/YnbyZvWx/f+JqOx7/N7Vyn5Z3OgkiwxGhaJSdd7ewAHYhZuD+UaKUlrc4dbvrbZRsbB350faVF+2PEYsVMcz8rmRhrDuC7OXeLW8uUkWLo8t63hhZd1z6nVlnHaOcIxmSVrtdDsCdfNoF1zs5xR8rDnjygVlJY4Xvdl2/LZcewLGlwsfnt055cwv3Wph2UxXzcyXG4NcGUaq9XUM3LS9Oa6Z48nLpZzC+fTo9oolD21hzuY/ODmDWVqLH1i/nXSr03WZ9IWdb9AsfeuXbr1f7HTSG1chlDTqLUbh7Qhz8oy6mgSaAvSyToB51dxPaJgutAOZNj7uadqp/sYe0kGN/RCDiGp02UY+lcVmx6AHV6N0dx4MdbqAIBonSh5wr2skv+Th8Sj55f5tq3KC7ZpCijuPuJunBtWPERfo5FZMHE5HguZFI4XQLczm2ANPYR7UvT17rM/wAmX43/AHLuhVHYQn81amHiM1G4JbH6DidfcrsGOmId+Qm3GX8m4mq1Irlaxx/tvvz8bTB8MjIOYSg5jq0tI5cisxvAIHbTSN/rR3/dK1WE7wgkxTWXE/yb+fqWRkk+yn/Zv+CxXWZ+N7ZzOyEjtYpY3+stI6WCFrZsLJG4tkaRW/P7lfikmabDMQP+nIP4KQcP4gwx1iGSvPL8hISBz8WW/em0vU1920nD+GOmPgo9TyHp6KZ8J4SYd3N21pu+/MrCwXGsNECGMmAJs/kJfwrMj7RRO2bMf+hL+FZrnlnttEVnCYpsrGyMNteA5poiwRY0Oo9avKMiIiAiIgIiICIiDSTdmmk3ms6aBoA+C4BL2iiD6shwdQdXhFO58/XS+mivl/FYFjHuD42u8VghwPhPiIsbHU77Lv0r7curbdJViuyuJsOPdi9DeYCySNSG0W3qSevnCt4Hgk/fPiZLA6VgNscczSHAWQHDxAAi+i10vadz4e7c913YOd2YgWau6Op5+9W8LxXLL37HZHW7eQdKo5tSPStcrpOM2kPEexWJDS5ggccurWM8djk0uaLPsUXdLKwOMoLGt6hpuvQfcto7tzOCc0xPTK5v8P8AIUb43M6YkiQ0bzAg1Zs8htstYZfyZzx/iyG9oo2/VkGWh+a6m+IGgKWni7RkSPI2keXAAUBfJoGg1WFLwx+otvqO9dKHo9qsQcNLjTT4huACa9g0XXcc5L9ZWBGT8o05rBAzMBA67nfQr3Ax0kmYgu8TRYZelOFADb62y22B7KOewflmMFbPcW6jcganX0KzHHLh7DHVZ1tgdeXS2lw0Czc8bPCzDKXyv4aFsJGRr2v65Ty63t/irXEe08jszDNnFjRwDhoNNxuLOt8yrWIe531pHWdTyPuquSwo8Cw6kH2nqks9pd+mz4Nw2SQxSUaMkmgaCXigHBtuFka+jRSHjvDw1kbnRSsDDlYQxgzF2wc4SW712o7wd72yMa2Z0YBOVxIcG5gbLWmxr6VsONcXkcHMOLdI2NzTTo4wCQasEXtemmvmUt8rNcWM92WiXakAga7Hndaf4rIjnLiW5bNbVd+ahty1/wAVqp+K4chv5N5cBTj3mhPOmhvwVvD4lpdbS9vrv7ytfGUh4dG0v8cZIdZrIDpVaWeWpVuWRpc5oiY3LRzZWtJ1oG23V6LUvxlH+UI5CrPm6+dW/n72nK55cAByHiG4OmpU2vhv8XiHhoz4poFmow91gdKYCApl2FGfCF15rkfqefgZrquVjFlxuwfZ6F1b5Oh/sQ21kftt9Vmy5dW+G+n7SGPB6XQWXBh65aL1GzZXXFed1ehCOi9PcGtc52zWlxPmC9sdosPicgEbg41m8IFXZOwockZVmY5zT4iy9qqx6fOovwbtkRjjgMVRkOsMwoCQEZgx7QPC6hoedcltsVxaXMyLKGSvbI+6aWgMcBWrnAZswN+KlyftjLNheJwYiUtzh0cgDSHODGODcrqABsA7AXmVvhXbjhx03V7BRkFo2Gle1c+xfy44Jt5IcTJvVhkY387ifcsvs98sEMxaDhJm+cPY/n0OVSefQ6R2YH+x4f8A3TP7oW0Wp7JvzYLDkbGKMj1tBW2UdRERAREQEREBERAK+amdicVIXuaYy05tO81s6tB0obj0L6UK+dMfxqNjyx+OfHWUlhDy5tAGgTqAdDp1XTC6Zyx5MKLshM51eC2akBxBIJcA5pI8QzCjW1e3Mn7HkZhIYh9bKS89DlNAXrY/VXpskkrs7MRJIw3QY76vOjmBugBp59Vrp8fK5kJ+dR54mOjrd+shcSS02XHwjNyHRdLWJiysdwWNoOVmpvKQx2Uauqi7erA/5QrXEXiRuUMhiPJ1PG/no+ZWTi3hhzSmXoWuf72uBJ9RWBi8VWrwG2DTfzj6AP4qcv6W41lR8JexmYyYd3XIS4+mqG29ebmVm8P4JJE+SRjovF+jbXEG8zM1UPUo5hsa1+lajXUG/Tz96q6fUg0R6L3/AMlXl/TPG/qbzzyMcGnEQ2dssLCK/wA2tfxKWmtuRkjiX6BoaAKJ8xsn7x0Uckw4y945rmMOzi05duRpY+KwrhKGsouoWyrOouyRoBRCePxf/Ta8UeXwFzGtJDgSWtAIaAQbrlqPYo7DjXA6n2+dbjh2MlEtBoiLLBIiJy604GzQ3rVZeM4ThT47pxI0DmCOh1aRYvmtcpPbPDflozMe8Ddgar0HzrImwxcx2VwsAZiel6XrvdrKMIshzC4uJJc3Rup6DQUFg4+FlNYxsgIsvdr4tTWnX09NFOW/Rw+1h4Lhckr3NjbmoXewr0uoarNZhTHbZGuDm6lu1AmtT7Par2DMoADHPyk5RoKsbg6WStnie/MYa2LM39IOc43rmeXAdB7B5lbnYvCWNcySEgZm7bUTY9a9y905ug9B0BH+CypsO2gCBdeIUQR/m1a+bsPW/gb9a5cziwoYGjk4+bTffddd+TptYIf7x392NckELwSMrq1o1Y36rrPyaxFuAaHbiR/91i1nluGGOql7HAar2X2rBK959NjyXF0q+x3uWDxU20a1roeh6nzLG4xxpuFhknfdRtsDm5xNMaPOXED1rX8JifHD3mJkdJJWeRzjbWnLbmRN2a0a0AFYywZsbJK9uI8LZY2zZIXZsohOhD6IHeOdGHZrNAtpp3UF+UbDvd3OKDX09rXAvBJj8OYM6Vuda+rt1k/CxJLi5Z3h+Q0IQ67ayvztrvlextWPlRxrW4INDqLnANberhzI61QP/wCq30jkDjZJPM2fWttwXtFLA9tOBaCAWuaHCr131WoVWizS88tl8NPr7sYQeH4UjYwRV6MgpblaPsKK4bg/+Gg/7bVvF1bEREBERAREQEREAr5E4g3FullLonhriQS6EkUBlBBymvCBqF9dO2XNu03Bov8ARksndSF7WRgN717S4HJZYXHKB4nbgjRaxuks+uO8Mc2NhEj3Xd01r2tN734Qei1758Q6V3cMpoOjWsF1e5rWz1vmugfRThp8LC4ggWHvAJIbZzENoVmI0PI70tk3sNhmW5kIvUA5n3p576rr4S5XXhy7E8RxJkp+djAQHNs2B+d9YnzqnEo45I2mNjw4E53PbQIyiiDz8VrN4810E8kduAB2LWuGoB02PPmFg8Q4m6RjWBjGBuW8ocDJoQHOzX6aFBdO39jl3flWMJE/KWt00JIAG4GmpHXkr2FwNuJlLgA2yACHX1vLVWRzXt3aB4LnNEbS4lxoXz1qxpqtbJjTZzHU+Yj/ADqE4fpz/G4wnArw8jQGlzjYeSaAA11G49q3UmAIkZI2OQOIjY4x5hmDWtabo1VjcrSR9qS1jWdzGSI8hc4v1Hel4sacz1pVb2kl8VGMF1CwHWKsgD1OKx27XTuyT02+J75jiHEyN00PjlFlviIbvZJ310v0+uE8Blke5z4vD3rHR94Wtyta5pfYJ6Fuh3taIcfeBo5oJDiXZn2Q7KDsRp4WrI+khDQ0RsA8LXAPf4i0NsURQvINlrt1m9aX22U/BMTmJa7wl2YZnNAyl2o20BAW/gwETrzNLa6ybmyHbOINVt51BMf2jfOdQ2m7AZiBenm6D2LEbxPzN3rZ2/RXtSzzU72WN8R0J/B8KTnMYc6wT4jXhNAjWs2Wlg4jGYoOL87cgc40Ht+rsBV6mioYOKeZm/R2/RZ/B+NNZ32ZrHB0T2EZnNOrmaN0Pi056Vat6WPys93K3zG/4lwXFSNBYWHKXZnFxDz4i1uY7E5R61jYPhE0Tsz42lvMuII29N36FhS9uXPZkEbWispAe6tRW1UFXE9snSEZmeHMDk7w0chDq+r5lmYeFyy8pDw3hz3tL+6bVkADTkCDRN879an3Y6AtwzhWWpTY6ExxnRckj7cOBYe7sRtIYO9+qHDKHWW70F135NuIumwfeOBBfI/QHMb7uNoF0N9tua5dTDjNumOfLw3sEWYjQ1YzeYEr3koEVz31seZZsraDRqCNMpNuFj3b0uXdvvlYbATDgXNfKCc81ZmR1+bHej3XdnYVz5ctrWj+V7tWTM3CxO/kiHy0P54asbfMNBsjqedaX8T24hmDCJKa3K6VhGUuFAkDytRVWuYYnEuke6R7i573FznHdznGyT5ySSvAFrMz8o7FxD5RMExgcHl5q2sa03duHjsgAaDS9iFyrjPHJcVJ3kzsxoAACmtA5NA2Vju+gJ6qw4KZZWpFFVp1VFkcPwhlmjjBoySMYD0zuDb96wr6z7Cn/wBNwf8Aw0H/AG2rerU9koQzA4Zg2bDG0ehrQB9y2y7NiIiAiIgIiICIiCjtlzjtDj8/CZwXA5WsA9De5Pr1Ll0HFYxsf1jvtoTa0EmKwI0OGZ5/yLa+5NLLp8+R48ZpAQNMmU313vpvWi6VheIwASPeIY4gxpuR2znPcBmLr1NDS/epbNxLh4+rhoL55omD+BWBNjsK4mmYYDye6jIHtarxpM9ODce4sx8xcHNde5Gg2GyxcTODsRs3n513/wCcYXyMN+xi/AnzjDeRhv2MX4F6p1bJrTy5dOW72+cXTafm7O+/+KucRkBcNj4T95X0V32F8jDfsIvwL13mH+zw/wCwi/As92/jXCbfOmOmBcNiAOo8o/FUD9eW4/u7+zRfRneYf7PD/sIvwLD4liowPycGHscxBGb9Nspa7tt9J25r2+fu8FbD6p9l7b9V6L9eX1vfW+67a3FuJruoP3aH8CyGyH7LDH04aL+DVed/E4RxPhcg8WwsMr1OKsw1TfNKPfl1XeBiv6Pg/wB2Z8EGK/o+D/dmfBO5dek7c3btwfMMm+0v8N1cYRUv9Y/e1d1+ef0bB/u7FX57/RsH+7sSdS/i3pz9fPEbv4f4K8JNtBua15ndfQHzsf8AxsH+7sT55/RsH+7sWZnZ8auMr597wVsKyjmdgV3/AOSAE8OYa/nHnzaNj382i9/O/wCjYP8Ad2fBQXH4biOPxmKwuFkEcLMrpI2u7mAZ42Ny00a5q+rqNCVz6mVsaxklTzt524ggw2Ja3FRfOixzGMY8Oe17vD+beUtBJ1qqXOfkd4BhcViJhiGtkdGxro436tIunvI/Oy+Ea+UruH+QvHvIzPwzB5XeOd7msWJxuE8GmYzDcQ7zEsJ7wRRNEcYI1ZI4kl7jp4SNK1o0uH91urfytthjxncQMia2Noc4MiZG5r5ACY3OYBna1oaRe2ciyoW4Ecq9Vb7FdZ+Sz5Pv9IyP4jj7ex0jnNa7ad9+N7//AKwdA3YkHkKNv5aODtkxccuEDJc0VTCJzXCPu3aPkynwtp1WdPApZvyjlTrrdWysvieBkhldFK3K9mhbYNaWKI0IIIII3tYixQW37IMJ4hhAG5j84g06/lWrULtvyGdgC3LxGWiHMIgbWrbeWueb50zT+sVcZ5V1jsz/AO0g/wB237ls1puyWLY/CRBrgS1jQ4DkQNQVuV0aEREBERAREQEREFqfCtfWYXW2/wDBYkvAoiby16z8VsEQQDtLwGOLbMSRegP+KiOQ9F2XE4COQgvYHV1UW7V8PjZVRMbexG566bBdcc/jGWKCsjs81mtwo6K53Q6L1S6Oa383b0XsClVEUREQUDRdqqIgIiICIiAiIgLU9ne0EOBxOPklbO90r4gxkMTpHFscILnXo0C39bW2UG4riHsxM747tkjCWud+TeO7Z62P6Ee6ljP0sSPi/wAvTWW2DBSWNA7EOyUa0tjAT6s3Jce4hxB80sk0ht8jnPeaAtzjZNDQehT/AB+PZi42NdC1so/OvOAANiXauB6E6aUdF74R8muGm1fNKAbDTE1pB89UT7FxuFa2mPC+P/NeFHDQSsjdCGRGYgPayR8DZ5XGzVF82QE6ArjsnHJYJJhHNmD88Tn5W1JHmIuq0DtTp1UqxvYefBtIbi7wUhImeMo07slwLbPiLWkeq+Sg3E8F3UmQmyGsLh5LnNDi0+cXSmW5Be4xxb5y/vXtIkIaHEaNdlGVprkcoA06LXIi527C19cdheGfN+HYSI7thjzf1nDM73uK+b8d2JfBNhWPe13zju3DLyDpWsq7IO518y+rA2qA5UPYtyaWIh8nlNZVjUWBeps2pmuTcNxBaxtdFJ+zeNlfJq7Tq4k+oCxuu2WP0l+JkiIubQiIgIiICIiAsCeaUSU1uZvs95r+Kz0QUBWDxbhglbVDNpR208+h0WeiCJfQk+U32n4L0zsP1kA9AJ+8qVotcqnGITxXssIWZjIK5kg+oAa2o+ZovL9y6hisI2RuV4se8HqOhWof2LwpN92f1j0Wpn+s3H8QXv4vKT5xH5SnTexOF+zJ/wCY/wAFX6FYX7L+074rXOJxqCfOI/KT5xH5Snf0Lwn2X9p3xVR2Nwv2XvPxU5w41A+/j8pV76Lyj7FPh2Rw32XvPxVxnZnDj+aHrv4pzi8a5730flH2Kvex+UfYuh/RzD/Yt9/xVfo9h/sm+/4pzhxc77yPyj7E7yPyj7F0T6PYf7Fvv+KfR7D/AGTff8U5w4ueCWPqVZwvDmuE8kceeRsgcG0Mz2tZFnaCfzsuavPQ5rpP0ew/2Tff8VHsV2enZLJ3McZjc8PbZLS38mxpGjxzZfrWbls4tNH2cZNHng8L36vikAcC4GnMds6ORpseEiuhUBwPabPOYMKySUOc62yAOyubdlszcp7vQm3iwLPMrp2G4FjY5zKxkYDx42EktLgAGyNt9teAKJ1sb7WobgfkexsMj3xyxjO7MWujDgPHnaP5TWjR9QWdmkS7R8WxMoayY0yESzOjJH1GSZMr3D6+Z9RBx3F+kwfEYjO5z3fWcS5x6lxsn2ldk4v8jGKxD5HukaC7u2x0NI44xQZXeeMnw6nmCdzpq/8AV9xP27f1B/5FnLdXTlKLq3+r7ift2/qD/wAif6vmJ+3b+oP/ACLHGmkM7H4/JiIAQS3v4TubbllB8I2rXbqvrL4/xXC+HfITionsd3zDke19Fg1ykGv5TnS6x85x32MPtP4l0+JJpCuFcOe9rA1pJIFbKd8C4KIh4o2g9bzHceobBXuB8GbBFGCB3gY0PIsWaF6Xta2Tmg1Y21HmK1ctrJpVERZaEREBERAQBEQEREBERAREQEREBERAREQEREBERAREQEREBERAREQEREBERAREQEREBERB/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058" name="Picture 10" descr="http://www.300.years.spb.ru/img7/fet.gif"/>
          <p:cNvPicPr>
            <a:picLocks noChangeAspect="1" noChangeArrowheads="1"/>
          </p:cNvPicPr>
          <p:nvPr/>
        </p:nvPicPr>
        <p:blipFill>
          <a:blip r:embed="rId4" cstate="print"/>
          <a:srcRect/>
          <a:stretch>
            <a:fillRect/>
          </a:stretch>
        </p:blipFill>
        <p:spPr bwMode="auto">
          <a:xfrm>
            <a:off x="4139952" y="3717032"/>
            <a:ext cx="5423252" cy="3140968"/>
          </a:xfrm>
          <a:prstGeom prst="rect">
            <a:avLst/>
          </a:prstGeom>
          <a:ln>
            <a:noFill/>
          </a:ln>
          <a:effectLst>
            <a:softEdge rad="112500"/>
          </a:effectLst>
        </p:spPr>
      </p:pic>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Тема любви</a:t>
            </a:r>
            <a:endParaRPr lang="ru-RU" dirty="0"/>
          </a:p>
        </p:txBody>
      </p:sp>
      <p:sp>
        <p:nvSpPr>
          <p:cNvPr id="3" name="Содержимое 2"/>
          <p:cNvSpPr>
            <a:spLocks noGrp="1"/>
          </p:cNvSpPr>
          <p:nvPr>
            <p:ph idx="1"/>
          </p:nvPr>
        </p:nvSpPr>
        <p:spPr>
          <a:xfrm>
            <a:off x="611560" y="1628800"/>
            <a:ext cx="8532440" cy="5229200"/>
          </a:xfrm>
        </p:spPr>
        <p:txBody>
          <a:bodyPr>
            <a:normAutofit/>
          </a:bodyPr>
          <a:lstStyle/>
          <a:p>
            <a:pPr>
              <a:buNone/>
            </a:pPr>
            <a:r>
              <a:rPr lang="ru-RU" dirty="0" smtClean="0"/>
              <a:t> </a:t>
            </a:r>
            <a:r>
              <a:rPr lang="ru-RU" dirty="0" smtClean="0"/>
              <a:t>          </a:t>
            </a:r>
            <a:r>
              <a:rPr lang="ru-RU" b="1" dirty="0" smtClean="0">
                <a:solidFill>
                  <a:srgbClr val="002060"/>
                </a:solidFill>
              </a:rPr>
              <a:t>Певцом </a:t>
            </a:r>
            <a:r>
              <a:rPr lang="ru-RU" b="1" dirty="0" smtClean="0">
                <a:solidFill>
                  <a:srgbClr val="002060"/>
                </a:solidFill>
              </a:rPr>
              <a:t>русской женщины называл себя Фет. Тема любви в его творчестве — одна из главных.</a:t>
            </a:r>
            <a:br>
              <a:rPr lang="ru-RU" b="1" dirty="0" smtClean="0">
                <a:solidFill>
                  <a:srgbClr val="002060"/>
                </a:solidFill>
              </a:rPr>
            </a:br>
            <a:r>
              <a:rPr lang="ru-RU" b="1" dirty="0" smtClean="0">
                <a:solidFill>
                  <a:srgbClr val="002060"/>
                </a:solidFill>
              </a:rPr>
              <a:t>      Долгое время говорили о единственной возлюбленной поэта — Марии </a:t>
            </a:r>
            <a:r>
              <a:rPr lang="ru-RU" b="1" dirty="0" err="1" smtClean="0">
                <a:solidFill>
                  <a:srgbClr val="002060"/>
                </a:solidFill>
              </a:rPr>
              <a:t>Лазич</a:t>
            </a:r>
            <a:r>
              <a:rPr lang="ru-RU" b="1" dirty="0" smtClean="0">
                <a:solidFill>
                  <a:srgbClr val="002060"/>
                </a:solidFill>
              </a:rPr>
              <a:t>. Действительно, эта женщина стала трагической героиней его поэзии на долгие годы. История их отношений имеет печальный конец, который романтическим ореолом овеял события реальной жизни. Однако у поэзии Фета есть и другие адресаты.</a:t>
            </a:r>
            <a:br>
              <a:rPr lang="ru-RU" b="1" dirty="0" smtClean="0">
                <a:solidFill>
                  <a:srgbClr val="002060"/>
                </a:solidFill>
              </a:rPr>
            </a:br>
            <a:r>
              <a:rPr lang="ru-RU" b="1" dirty="0" smtClean="0">
                <a:solidFill>
                  <a:srgbClr val="002060"/>
                </a:solidFill>
              </a:rPr>
              <a:t>      Поэт утверждал, что это чувство любви «всегда останется зерном и центром, на который навивается всякая поэтическая нить». Любовь — это тот волшебный кристалл, сквозь который поэт смотрит на мир. Этот божественный дар любить дан ему свыше, он делает его поэтом. Что такое любовь? Какой она может быть? Если вообще существуют ответы на эти вопросы, то Фет в своем творчестве ближе к истине, чем кто-либо другой.</a:t>
            </a:r>
            <a:endParaRPr lang="ru-RU" b="1" dirty="0">
              <a:solidFill>
                <a:srgbClr val="002060"/>
              </a:solidFill>
            </a:endParaRPr>
          </a:p>
        </p:txBody>
      </p:sp>
      <p:pic>
        <p:nvPicPr>
          <p:cNvPr id="8194" name="Picture 2" descr="http://t3.gstatic.com/images?q=tbn:ANd9GcTJcWEeEPYWDYkGIGM_V1c_enAYsZDhT3NyKggnAV_wWFbZ9VCz"/>
          <p:cNvPicPr>
            <a:picLocks noChangeAspect="1" noChangeArrowheads="1"/>
          </p:cNvPicPr>
          <p:nvPr/>
        </p:nvPicPr>
        <p:blipFill>
          <a:blip r:embed="rId2" cstate="print"/>
          <a:srcRect/>
          <a:stretch>
            <a:fillRect/>
          </a:stretch>
        </p:blipFill>
        <p:spPr bwMode="auto">
          <a:xfrm>
            <a:off x="0" y="0"/>
            <a:ext cx="2647950" cy="1733551"/>
          </a:xfrm>
          <a:prstGeom prst="rect">
            <a:avLst/>
          </a:prstGeom>
          <a:noFill/>
        </p:spPr>
      </p:pic>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t1.gstatic.com/images?q=tbn:ANd9GcRuOSCMMoVuOVvnun0AoJuH9g5bu7kSpgBxNdSNQPTFKnEHq0gq"/>
          <p:cNvPicPr>
            <a:picLocks noChangeAspect="1" noChangeArrowheads="1"/>
          </p:cNvPicPr>
          <p:nvPr/>
        </p:nvPicPr>
        <p:blipFill>
          <a:blip r:embed="rId2" cstate="print"/>
          <a:srcRect/>
          <a:stretch>
            <a:fillRect/>
          </a:stretch>
        </p:blipFill>
        <p:spPr bwMode="auto">
          <a:xfrm>
            <a:off x="0" y="0"/>
            <a:ext cx="3106226" cy="3960440"/>
          </a:xfrm>
          <a:prstGeom prst="ellipse">
            <a:avLst/>
          </a:prstGeom>
          <a:ln>
            <a:noFill/>
          </a:ln>
          <a:effectLst>
            <a:softEdge rad="112500"/>
          </a:effectLst>
        </p:spPr>
      </p:pic>
      <p:sp>
        <p:nvSpPr>
          <p:cNvPr id="2" name="Заголовок 1"/>
          <p:cNvSpPr>
            <a:spLocks noGrp="1"/>
          </p:cNvSpPr>
          <p:nvPr>
            <p:ph type="title"/>
          </p:nvPr>
        </p:nvSpPr>
        <p:spPr/>
        <p:txBody>
          <a:bodyPr>
            <a:normAutofit fontScale="90000"/>
          </a:bodyPr>
          <a:lstStyle/>
          <a:p>
            <a:r>
              <a:rPr lang="ru-RU" i="1" dirty="0" smtClean="0"/>
              <a:t>Федор Иванович Тютчев</a:t>
            </a:r>
            <a:endParaRPr lang="ru-RU" dirty="0"/>
          </a:p>
        </p:txBody>
      </p:sp>
      <p:sp>
        <p:nvSpPr>
          <p:cNvPr id="3" name="Содержимое 2"/>
          <p:cNvSpPr>
            <a:spLocks noGrp="1"/>
          </p:cNvSpPr>
          <p:nvPr>
            <p:ph idx="1"/>
          </p:nvPr>
        </p:nvSpPr>
        <p:spPr>
          <a:xfrm>
            <a:off x="1943200" y="1772816"/>
            <a:ext cx="7200800" cy="4896544"/>
          </a:xfrm>
        </p:spPr>
        <p:txBody>
          <a:bodyPr>
            <a:normAutofit/>
          </a:bodyPr>
          <a:lstStyle/>
          <a:p>
            <a:pPr>
              <a:buNone/>
            </a:pPr>
            <a:r>
              <a:rPr lang="ru-RU" i="1" dirty="0" smtClean="0"/>
              <a:t> </a:t>
            </a:r>
            <a:r>
              <a:rPr lang="ru-RU" b="1" i="1" dirty="0" smtClean="0">
                <a:solidFill>
                  <a:srgbClr val="002060"/>
                </a:solidFill>
              </a:rPr>
              <a:t>         </a:t>
            </a:r>
            <a:r>
              <a:rPr lang="ru-RU" b="1" dirty="0" smtClean="0">
                <a:solidFill>
                  <a:srgbClr val="002060"/>
                </a:solidFill>
              </a:rPr>
              <a:t>Для </a:t>
            </a:r>
            <a:r>
              <a:rPr lang="ru-RU" b="1" dirty="0" smtClean="0">
                <a:solidFill>
                  <a:srgbClr val="002060"/>
                </a:solidFill>
              </a:rPr>
              <a:t>его поэзии характерно философское понимание мира. Природа предстает перед нами в постоянном движении, величественно-прекрасная и торжественно-трагическая. Человек сопричастен космосу.</a:t>
            </a:r>
            <a:br>
              <a:rPr lang="ru-RU" b="1" dirty="0" smtClean="0">
                <a:solidFill>
                  <a:srgbClr val="002060"/>
                </a:solidFill>
              </a:rPr>
            </a:br>
            <a:r>
              <a:rPr lang="ru-RU" b="1" dirty="0" smtClean="0">
                <a:solidFill>
                  <a:srgbClr val="002060"/>
                </a:solidFill>
              </a:rPr>
              <a:t>      Поэт неудовлетворен современностью, в стихотворениях — мечта о духовной жизни, желание постичь русскую действительность («Умом Россию не понять...», «Русской женщине», «Слезы»). Мы читаем </a:t>
            </a:r>
            <a:r>
              <a:rPr lang="ru-RU" b="1" dirty="0" err="1" smtClean="0">
                <a:solidFill>
                  <a:srgbClr val="002060"/>
                </a:solidFill>
              </a:rPr>
              <a:t>тютчевские</a:t>
            </a:r>
            <a:r>
              <a:rPr lang="ru-RU" b="1" dirty="0" smtClean="0">
                <a:solidFill>
                  <a:srgbClr val="002060"/>
                </a:solidFill>
              </a:rPr>
              <a:t> произведения, строки любовной лирики, проникнутые всемирными идеями, видим пейзажи родной природы — все это непревзойденные шедевры, к которым хочется всегда возвращаться...</a:t>
            </a:r>
            <a:endParaRPr lang="ru-RU" b="1" dirty="0">
              <a:solidFill>
                <a:srgbClr val="002060"/>
              </a:solidFill>
            </a:endParaRPr>
          </a:p>
        </p:txBody>
      </p:sp>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http://t1.gstatic.com/images?q=tbn:ANd9GcSeNKRbxa5z0CrDIQk2FG1KUi-rfw7htuzzn3spCVm5IgTGm-_uOw"/>
          <p:cNvPicPr>
            <a:picLocks noChangeAspect="1" noChangeArrowheads="1"/>
          </p:cNvPicPr>
          <p:nvPr/>
        </p:nvPicPr>
        <p:blipFill>
          <a:blip r:embed="rId2" cstate="print"/>
          <a:srcRect/>
          <a:stretch>
            <a:fillRect/>
          </a:stretch>
        </p:blipFill>
        <p:spPr bwMode="auto">
          <a:xfrm>
            <a:off x="0" y="5095874"/>
            <a:ext cx="2590800" cy="1762126"/>
          </a:xfrm>
          <a:prstGeom prst="rect">
            <a:avLst/>
          </a:prstGeom>
          <a:noFill/>
        </p:spPr>
      </p:pic>
      <p:sp>
        <p:nvSpPr>
          <p:cNvPr id="3" name="Содержимое 2"/>
          <p:cNvSpPr>
            <a:spLocks noGrp="1"/>
          </p:cNvSpPr>
          <p:nvPr>
            <p:ph idx="1"/>
          </p:nvPr>
        </p:nvSpPr>
        <p:spPr>
          <a:xfrm>
            <a:off x="1691680" y="1484784"/>
            <a:ext cx="7272808" cy="5373216"/>
          </a:xfrm>
        </p:spPr>
        <p:txBody>
          <a:bodyPr>
            <a:normAutofit/>
          </a:bodyPr>
          <a:lstStyle/>
          <a:p>
            <a:r>
              <a:rPr lang="ru-RU" dirty="0" smtClean="0"/>
              <a:t> </a:t>
            </a:r>
            <a:r>
              <a:rPr lang="ru-RU" b="1" dirty="0" smtClean="0">
                <a:solidFill>
                  <a:srgbClr val="002060"/>
                </a:solidFill>
              </a:rPr>
              <a:t>Любовь в лирике Тютчева — это всегда роковая страсть, которая может стать причиной гибели одного из любящих, и жертвой чаще всего оказывается женщина. Однако, несмотря на опасность разрушения, которую несет в себе любовь, поэт воспринимает ее как счастье. О такой любви рассказывает «</a:t>
            </a:r>
            <a:r>
              <a:rPr lang="ru-RU" b="1" dirty="0" err="1" smtClean="0">
                <a:solidFill>
                  <a:srgbClr val="002060"/>
                </a:solidFill>
              </a:rPr>
              <a:t>Денисьевский</a:t>
            </a:r>
            <a:r>
              <a:rPr lang="ru-RU" b="1" dirty="0" smtClean="0">
                <a:solidFill>
                  <a:srgbClr val="002060"/>
                </a:solidFill>
              </a:rPr>
              <a:t> цикл» Тютчева, который посвящен Е. А. Денисьевой, многолетней возлюбленной поэта, умершей от чахотки. Помимо этой потери, Тютчева подстерегало в жизни еще очень много утрат и потрясений. Поиски нравственной опоры в конце концов привели Тютчева к осмыслению жизни с христианской точки зрения.</a:t>
            </a:r>
            <a:endParaRPr lang="ru-RU" b="1" dirty="0">
              <a:solidFill>
                <a:srgbClr val="002060"/>
              </a:solidFill>
            </a:endParaRPr>
          </a:p>
        </p:txBody>
      </p:sp>
      <p:sp>
        <p:nvSpPr>
          <p:cNvPr id="2" name="Заголовок 1"/>
          <p:cNvSpPr>
            <a:spLocks noGrp="1"/>
          </p:cNvSpPr>
          <p:nvPr>
            <p:ph type="title"/>
          </p:nvPr>
        </p:nvSpPr>
        <p:spPr/>
        <p:txBody>
          <a:bodyPr>
            <a:normAutofit fontScale="90000"/>
          </a:bodyPr>
          <a:lstStyle/>
          <a:p>
            <a:r>
              <a:rPr lang="ru-RU" dirty="0" smtClean="0"/>
              <a:t>Любовь в лирике Тютчева</a:t>
            </a:r>
            <a:endParaRPr lang="ru-RU" dirty="0"/>
          </a:p>
        </p:txBody>
      </p:sp>
      <p:pic>
        <p:nvPicPr>
          <p:cNvPr id="5122" name="Picture 2" descr="http://t3.gstatic.com/images?q=tbn:ANd9GcTBJ652R1z7zLqe86Fk7yNVmcJwVcL_V2YNqXnd0-qbGRErA1-OFw"/>
          <p:cNvPicPr>
            <a:picLocks noChangeAspect="1" noChangeArrowheads="1"/>
          </p:cNvPicPr>
          <p:nvPr/>
        </p:nvPicPr>
        <p:blipFill>
          <a:blip r:embed="rId3" cstate="print"/>
          <a:srcRect/>
          <a:stretch>
            <a:fillRect/>
          </a:stretch>
        </p:blipFill>
        <p:spPr bwMode="auto">
          <a:xfrm>
            <a:off x="0" y="0"/>
            <a:ext cx="2178568" cy="18722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66130_or.gif"/>
          <p:cNvPicPr>
            <a:picLocks noGrp="1" noChangeAspect="1"/>
          </p:cNvPicPr>
          <p:nvPr>
            <p:ph idx="1"/>
          </p:nvPr>
        </p:nvPicPr>
        <p:blipFill>
          <a:blip r:embed="rId3" cstate="print"/>
          <a:stretch>
            <a:fillRect/>
          </a:stretch>
        </p:blipFill>
        <p:spPr>
          <a:xfrm>
            <a:off x="179512" y="0"/>
            <a:ext cx="2921863" cy="3840163"/>
          </a:xfrm>
          <a:prstGeom prst="rect">
            <a:avLst/>
          </a:prstGeom>
          <a:ln>
            <a:noFill/>
          </a:ln>
          <a:effectLst>
            <a:softEdge rad="112500"/>
          </a:effectLst>
        </p:spPr>
      </p:pic>
      <p:pic>
        <p:nvPicPr>
          <p:cNvPr id="5" name="Рисунок 4" descr="66131_or.jpg"/>
          <p:cNvPicPr>
            <a:picLocks noChangeAspect="1"/>
          </p:cNvPicPr>
          <p:nvPr/>
        </p:nvPicPr>
        <p:blipFill>
          <a:blip r:embed="rId4" cstate="print"/>
          <a:stretch>
            <a:fillRect/>
          </a:stretch>
        </p:blipFill>
        <p:spPr>
          <a:xfrm>
            <a:off x="323528" y="3429000"/>
            <a:ext cx="2667000" cy="3429000"/>
          </a:xfrm>
          <a:prstGeom prst="rect">
            <a:avLst/>
          </a:prstGeom>
          <a:ln>
            <a:noFill/>
          </a:ln>
          <a:effectLst>
            <a:softEdge rad="112500"/>
          </a:effectLst>
        </p:spPr>
      </p:pic>
      <p:pic>
        <p:nvPicPr>
          <p:cNvPr id="6" name="Рисунок 5" descr="images (1).jpg"/>
          <p:cNvPicPr>
            <a:picLocks noChangeAspect="1"/>
          </p:cNvPicPr>
          <p:nvPr/>
        </p:nvPicPr>
        <p:blipFill>
          <a:blip r:embed="rId5" cstate="print"/>
          <a:stretch>
            <a:fillRect/>
          </a:stretch>
        </p:blipFill>
        <p:spPr>
          <a:xfrm>
            <a:off x="3131840" y="188640"/>
            <a:ext cx="3604237" cy="4248473"/>
          </a:xfrm>
          <a:prstGeom prst="rect">
            <a:avLst/>
          </a:prstGeom>
          <a:ln>
            <a:noFill/>
          </a:ln>
          <a:effectLst>
            <a:softEdge rad="112500"/>
          </a:effectLst>
        </p:spPr>
      </p:pic>
      <p:pic>
        <p:nvPicPr>
          <p:cNvPr id="7" name="Рисунок 6" descr="images.jpg"/>
          <p:cNvPicPr>
            <a:picLocks noChangeAspect="1"/>
          </p:cNvPicPr>
          <p:nvPr/>
        </p:nvPicPr>
        <p:blipFill>
          <a:blip r:embed="rId6" cstate="print"/>
          <a:stretch>
            <a:fillRect/>
          </a:stretch>
        </p:blipFill>
        <p:spPr>
          <a:xfrm>
            <a:off x="5951984" y="2852936"/>
            <a:ext cx="3192016" cy="3864843"/>
          </a:xfrm>
          <a:prstGeom prst="rect">
            <a:avLst/>
          </a:prstGeom>
          <a:ln>
            <a:noFill/>
          </a:ln>
          <a:effectLst>
            <a:softEdge rad="112500"/>
          </a:effectLst>
        </p:spPr>
      </p:pic>
      <p:pic>
        <p:nvPicPr>
          <p:cNvPr id="8" name="smoktunovski_tuchev_ona_sidela1.mp3">
            <a:hlinkClick r:id="" action="ppaction://media"/>
          </p:cNvPr>
          <p:cNvPicPr>
            <a:picLocks noRot="1" noChangeAspect="1"/>
          </p:cNvPicPr>
          <p:nvPr>
            <a:audioFile r:link="rId1"/>
          </p:nvPr>
        </p:nvPicPr>
        <p:blipFill>
          <a:blip r:embed="rId7" cstate="print"/>
          <a:stretch>
            <a:fillRect/>
          </a:stretch>
        </p:blipFill>
        <p:spPr>
          <a:xfrm>
            <a:off x="8244408" y="260648"/>
            <a:ext cx="432048" cy="432048"/>
          </a:xfrm>
          <a:prstGeom prst="rect">
            <a:avLst/>
          </a:prstGeom>
        </p:spPr>
      </p:pic>
    </p:spTree>
  </p:cSld>
  <p:clrMapOvr>
    <a:masterClrMapping/>
  </p:clrMapOvr>
  <p:transition>
    <p:fade thruBlk="1"/>
  </p:transition>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5840"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theme/theme1.xml><?xml version="1.0" encoding="utf-8"?>
<a:theme xmlns:a="http://schemas.openxmlformats.org/drawingml/2006/main" name="Тема1">
  <a:themeElements>
    <a:clrScheme name="Серая">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Mod">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od">
      <a:fillStyleLst>
        <a:solidFill>
          <a:schemeClr val="phClr"/>
        </a:solidFill>
        <a:solidFill>
          <a:schemeClr val="phClr">
            <a:tint val="80000"/>
          </a:schemeClr>
        </a:solidFill>
        <a:solidFill>
          <a:schemeClr val="phClr">
            <a:shade val="30000"/>
            <a:satMod val="150000"/>
          </a:schemeClr>
        </a:solidFill>
      </a:fillStyleLst>
      <a:lnStyleLst>
        <a:ln w="9525" cap="flat" cmpd="sng" algn="ctr">
          <a:solidFill>
            <a:schemeClr val="phClr">
              <a:tint val="90000"/>
              <a:satMod val="105000"/>
            </a:schemeClr>
          </a:solidFill>
          <a:prstDash val="solid"/>
        </a:ln>
        <a:ln w="50800" cap="flat" cmpd="sng" algn="ctr">
          <a:solidFill>
            <a:schemeClr val="phClr">
              <a:tint val="90000"/>
            </a:schemeClr>
          </a:solidFill>
          <a:prstDash val="solid"/>
        </a:ln>
        <a:ln w="76200" cap="flat" cmpd="dbl" algn="ctr">
          <a:solidFill>
            <a:schemeClr val="phClr">
              <a:tint val="90000"/>
            </a:schemeClr>
          </a:solidFill>
          <a:prstDash val="solid"/>
        </a:ln>
      </a:lnStyleLst>
      <a:effectStyleLst>
        <a:effectStyle>
          <a:effectLst/>
        </a:effectStyle>
        <a:effectStyle>
          <a:effectLst>
            <a:outerShdw blurRad="76200" dist="25400" dir="5400000" sx="101000" sy="101000" rotWithShape="0">
              <a:srgbClr val="000000">
                <a:alpha val="50000"/>
              </a:srgbClr>
            </a:outerShdw>
          </a:effectLst>
        </a:effectStyle>
        <a:effectStyle>
          <a:effectLst>
            <a:outerShdw blurRad="76200" dist="50800" dir="5400000" sx="101000" sy="101000" rotWithShape="0">
              <a:srgbClr val="000000">
                <a:alpha val="50000"/>
              </a:srgbClr>
            </a:outerShdw>
            <a:reflection blurRad="12700" stA="30000" endPos="30000" dist="50800" dir="5400000" sy="-100000" rotWithShape="0"/>
          </a:effectLst>
          <a:scene3d>
            <a:camera prst="orthographicFront">
              <a:rot lat="0" lon="0" rev="0"/>
            </a:camera>
            <a:lightRig rig="twoPt" dir="t">
              <a:rot lat="0" lon="0" rev="5400000"/>
            </a:lightRig>
          </a:scene3d>
          <a:sp3d prstMaterial="softmetal">
            <a:bevelT w="63500" h="25400" prst="coolSlant"/>
          </a:sp3d>
        </a:effectStyle>
      </a:effectStyleLst>
      <a:bgFillStyleLst>
        <a:solidFill>
          <a:schemeClr val="phClr">
            <a:satMod val="125000"/>
          </a:schemeClr>
        </a:solidFill>
        <a:solidFill>
          <a:schemeClr val="phClr">
            <a:shade val="30000"/>
            <a:satMod val="150000"/>
          </a:schemeClr>
        </a:solidFill>
        <a:gradFill>
          <a:gsLst>
            <a:gs pos="0">
              <a:schemeClr val="phClr">
                <a:tint val="100000"/>
                <a:shade val="80000"/>
                <a:satMod val="135000"/>
              </a:schemeClr>
            </a:gs>
            <a:gs pos="55000">
              <a:schemeClr val="phClr">
                <a:tint val="70000"/>
                <a:shade val="100000"/>
                <a:satMod val="150000"/>
              </a:schemeClr>
            </a:gs>
            <a:gs pos="100000">
              <a:schemeClr val="phClr">
                <a:tint val="70000"/>
                <a:shade val="100000"/>
                <a:satMod val="15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Тема1</Template>
  <TotalTime>112</TotalTime>
  <Words>209</Words>
  <Application>Microsoft Office PowerPoint</Application>
  <PresentationFormat>Экран (4:3)</PresentationFormat>
  <Paragraphs>40</Paragraphs>
  <Slides>15</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Тема1</vt:lpstr>
      <vt:lpstr>Федор Иванович Тютчев. </vt:lpstr>
      <vt:lpstr>Афанасий Афанасьевич Фет </vt:lpstr>
      <vt:lpstr>Слайд 3</vt:lpstr>
      <vt:lpstr>Слайд 4</vt:lpstr>
      <vt:lpstr>Слайд 5</vt:lpstr>
      <vt:lpstr>Тема любви</vt:lpstr>
      <vt:lpstr>Федор Иванович Тютчев</vt:lpstr>
      <vt:lpstr>Любовь в лирике Тютчева</vt:lpstr>
      <vt:lpstr>Слайд 9</vt:lpstr>
      <vt:lpstr>Слайд 10</vt:lpstr>
      <vt:lpstr>Слайд 11</vt:lpstr>
      <vt:lpstr>Слайд 12</vt:lpstr>
      <vt:lpstr>Особенности поэтического стиля Тютчева и Фета</vt:lpstr>
      <vt:lpstr>Слайд 14</vt:lpstr>
      <vt:lpstr>Домашнее задание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Татьяна</dc:creator>
  <cp:lastModifiedBy>Татьяна</cp:lastModifiedBy>
  <cp:revision>13</cp:revision>
  <dcterms:created xsi:type="dcterms:W3CDTF">2011-02-20T10:53:57Z</dcterms:created>
  <dcterms:modified xsi:type="dcterms:W3CDTF">2011-02-24T18:05:16Z</dcterms:modified>
</cp:coreProperties>
</file>