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61" r:id="rId4"/>
    <p:sldId id="259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0C4AC00-0CB2-45E5-AA72-50A36FEFE438}" type="datetimeFigureOut">
              <a:rPr lang="ru-RU" smtClean="0"/>
              <a:t>15.01.2013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6F8C569-190A-4640-8A1C-4E704651BC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Отгадайте ребусы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1440160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699792" y="2636912"/>
            <a:ext cx="25606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i="1" dirty="0"/>
              <a:t>наука</a:t>
            </a:r>
            <a:endParaRPr lang="ru-RU" sz="4800" dirty="0"/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789040"/>
            <a:ext cx="1381934" cy="15532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873297" y="4150168"/>
            <a:ext cx="23871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/>
              <a:t>Наташа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1317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rot="5400000">
            <a:off x="3505994" y="4571206"/>
            <a:ext cx="457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6401594" y="4571206"/>
            <a:ext cx="457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771800" y="1401762"/>
            <a:ext cx="3733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0" b="1" dirty="0" err="1">
                <a:solidFill>
                  <a:srgbClr val="0070C0"/>
                </a:solidFill>
                <a:latin typeface="Calibri" pitchFamily="34" charset="0"/>
              </a:rPr>
              <a:t>Нн</a:t>
            </a:r>
            <a:endParaRPr lang="ru-RU" sz="20000" b="1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2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6590" y="2971800"/>
            <a:ext cx="1447800" cy="1295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581400" y="3505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391400" y="1828800"/>
            <a:ext cx="1219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0000">
                <a:latin typeface="Georgia" pitchFamily="18" charset="0"/>
              </a:rPr>
              <a:t>,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3505994" y="4571206"/>
            <a:ext cx="457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2819400" y="4495800"/>
            <a:ext cx="2286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0000">
                <a:latin typeface="Georgia" pitchFamily="18" charset="0"/>
              </a:rPr>
              <a:t>[</a:t>
            </a:r>
            <a:r>
              <a:rPr lang="ru-RU" sz="10000">
                <a:latin typeface="Calibri" pitchFamily="34" charset="0"/>
              </a:rPr>
              <a:t>н</a:t>
            </a:r>
            <a:r>
              <a:rPr lang="ru-RU" sz="10000">
                <a:latin typeface="Georgia" pitchFamily="18" charset="0"/>
              </a:rPr>
              <a:t>]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867400" y="2971800"/>
            <a:ext cx="1447800" cy="1295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477000" y="3505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6401594" y="4571206"/>
            <a:ext cx="45720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7" name="TextBox 15"/>
          <p:cNvSpPr txBox="1">
            <a:spLocks noChangeArrowheads="1"/>
          </p:cNvSpPr>
          <p:nvPr/>
        </p:nvSpPr>
        <p:spPr bwMode="auto">
          <a:xfrm>
            <a:off x="5715000" y="4419600"/>
            <a:ext cx="2286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0000">
                <a:latin typeface="Georgia" pitchFamily="18" charset="0"/>
              </a:rPr>
              <a:t>[</a:t>
            </a:r>
            <a:r>
              <a:rPr lang="ru-RU" sz="10000">
                <a:latin typeface="Calibri" pitchFamily="34" charset="0"/>
              </a:rPr>
              <a:t>н</a:t>
            </a:r>
            <a:r>
              <a:rPr lang="ru-RU" sz="10000">
                <a:latin typeface="Georgia" pitchFamily="18" charset="0"/>
              </a:rPr>
              <a:t>]</a:t>
            </a:r>
          </a:p>
        </p:txBody>
      </p:sp>
      <p:sp>
        <p:nvSpPr>
          <p:cNvPr id="14348" name="TextBox 16"/>
          <p:cNvSpPr txBox="1">
            <a:spLocks noChangeArrowheads="1"/>
          </p:cNvSpPr>
          <p:nvPr/>
        </p:nvSpPr>
        <p:spPr bwMode="auto">
          <a:xfrm>
            <a:off x="6781800" y="3810000"/>
            <a:ext cx="1219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0000">
                <a:latin typeface="Georgia" pitchFamily="18" charset="0"/>
              </a:rPr>
              <a:t>,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1400" y="152400"/>
            <a:ext cx="3733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0" b="1" dirty="0" err="1">
                <a:solidFill>
                  <a:srgbClr val="0070C0"/>
                </a:solidFill>
                <a:latin typeface="Calibri" pitchFamily="34" charset="0"/>
              </a:rPr>
              <a:t>Нн</a:t>
            </a:r>
            <a:endParaRPr lang="ru-RU" sz="20000" b="1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16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1440160" cy="12241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627784" y="2492896"/>
            <a:ext cx="23471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 smtClean="0"/>
              <a:t>находка</a:t>
            </a:r>
            <a:endParaRPr lang="ru-RU" sz="4800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17032"/>
            <a:ext cx="2088232" cy="15121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491880" y="4038186"/>
            <a:ext cx="260520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i="1" dirty="0"/>
              <a:t>Надежда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54825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рочтите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497704"/>
              </p:ext>
            </p:extLst>
          </p:nvPr>
        </p:nvGraphicFramePr>
        <p:xfrm>
          <a:off x="395538" y="1268759"/>
          <a:ext cx="8352925" cy="4656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75"/>
                <a:gridCol w="1193275"/>
                <a:gridCol w="1193275"/>
                <a:gridCol w="1193275"/>
                <a:gridCol w="1193275"/>
                <a:gridCol w="1193275"/>
                <a:gridCol w="1193275"/>
              </a:tblGrid>
              <a:tr h="1008113">
                <a:tc>
                  <a:txBody>
                    <a:bodyPr/>
                    <a:lstStyle/>
                    <a:p>
                      <a:pPr algn="ctr"/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</a:p>
                    <a:p>
                      <a:pPr algn="ctr"/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у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ы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э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970755"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м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ма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мо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му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мы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мэ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ми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970755"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на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но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ну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ны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err="1" smtClean="0">
                          <a:solidFill>
                            <a:schemeClr val="tx1"/>
                          </a:solidFill>
                        </a:rPr>
                        <a:t>нэ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ни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404822"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он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она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оно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</a:rPr>
                        <a:t>они</a:t>
                      </a:r>
                      <a:endParaRPr lang="ru-RU" sz="4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51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70547"/>
              </p:ext>
            </p:extLst>
          </p:nvPr>
        </p:nvGraphicFramePr>
        <p:xfrm>
          <a:off x="755576" y="1772816"/>
          <a:ext cx="7632849" cy="3816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8663"/>
                <a:gridCol w="2577093"/>
                <a:gridCol w="2577093"/>
              </a:tblGrid>
              <a:tr h="173026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Нина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мина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умна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Наум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/>
                </a:tc>
              </a:tr>
              <a:tr h="2086164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3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b"/>
                </a:tc>
              </a:tr>
            </a:tbl>
          </a:graphicData>
        </a:graphic>
      </p:graphicFrame>
      <p:pic>
        <p:nvPicPr>
          <p:cNvPr id="4102" name="Рисунок 1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39470"/>
            <a:ext cx="2160240" cy="125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Рисунок 1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544346"/>
            <a:ext cx="2128333" cy="108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Рисунок 1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635019"/>
            <a:ext cx="2018390" cy="106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54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1850876" cy="1622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1490261" cy="1296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638" y="4884247"/>
            <a:ext cx="1420135" cy="122413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635896" y="2828836"/>
            <a:ext cx="19442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ОН</a:t>
            </a:r>
          </a:p>
          <a:p>
            <a:r>
              <a:rPr lang="ru-RU" sz="3600" b="1" dirty="0"/>
              <a:t>ОНА</a:t>
            </a:r>
          </a:p>
          <a:p>
            <a:r>
              <a:rPr lang="ru-RU" sz="3600" b="1" dirty="0"/>
              <a:t>ОНО</a:t>
            </a:r>
          </a:p>
          <a:p>
            <a:r>
              <a:rPr lang="ru-RU" sz="3600" b="1" dirty="0"/>
              <a:t>ОНИ</a:t>
            </a:r>
          </a:p>
        </p:txBody>
      </p:sp>
      <p:pic>
        <p:nvPicPr>
          <p:cNvPr id="8" name="Рисунок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10" y="2492896"/>
            <a:ext cx="1715346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04" y="4581128"/>
            <a:ext cx="1186612" cy="13273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232160"/>
            <a:ext cx="131445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Прямая со стрелкой 11"/>
          <p:cNvCxnSpPr/>
          <p:nvPr/>
        </p:nvCxnSpPr>
        <p:spPr>
          <a:xfrm>
            <a:off x="3131840" y="2828836"/>
            <a:ext cx="504056" cy="1355824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884773" y="3717032"/>
            <a:ext cx="895139" cy="382022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884773" y="4884247"/>
            <a:ext cx="751123" cy="704994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4432176" y="3176972"/>
            <a:ext cx="643880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4754116" y="4184660"/>
            <a:ext cx="1978124" cy="612492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 flipV="1">
            <a:off x="4754116" y="4337060"/>
            <a:ext cx="406794" cy="1036156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70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</TotalTime>
  <Words>49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Отгадайте ребусы</vt:lpstr>
      <vt:lpstr>Презентация PowerPoint</vt:lpstr>
      <vt:lpstr>Презентация PowerPoint</vt:lpstr>
      <vt:lpstr>Презентация PowerPoint</vt:lpstr>
      <vt:lpstr>Прочтите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Отгадайте ребусы</dc:title>
  <dc:creator>Пользователь Windows</dc:creator>
  <cp:lastModifiedBy>Пользователь Windows</cp:lastModifiedBy>
  <cp:revision>4</cp:revision>
  <dcterms:created xsi:type="dcterms:W3CDTF">2012-10-22T15:57:21Z</dcterms:created>
  <dcterms:modified xsi:type="dcterms:W3CDTF">2013-01-15T17:12:41Z</dcterms:modified>
</cp:coreProperties>
</file>