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C00000"/>
                </a:solidFill>
              </a:rPr>
              <a:t>Уравнение</a:t>
            </a:r>
            <a:endParaRPr lang="ru-RU" sz="66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 класс</a:t>
            </a:r>
          </a:p>
          <a:p>
            <a:r>
              <a:rPr lang="ru-RU" sz="1900" dirty="0" smtClean="0"/>
              <a:t>Презентацию составила учитель начальных классов МБОУ «СОШ№1» </a:t>
            </a:r>
            <a:r>
              <a:rPr lang="ru-RU" sz="1900" dirty="0" err="1" smtClean="0"/>
              <a:t>п.Жешарт</a:t>
            </a:r>
            <a:r>
              <a:rPr lang="ru-RU" sz="1900" dirty="0" smtClean="0"/>
              <a:t> </a:t>
            </a:r>
            <a:r>
              <a:rPr lang="ru-RU" sz="1900" dirty="0" err="1" smtClean="0"/>
              <a:t>Потолицына</a:t>
            </a:r>
            <a:r>
              <a:rPr lang="ru-RU" sz="1900" dirty="0" smtClean="0"/>
              <a:t> </a:t>
            </a:r>
            <a:r>
              <a:rPr lang="ru-RU" sz="1900" dirty="0" smtClean="0"/>
              <a:t>Е.А.</a:t>
            </a: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143372" y="2000240"/>
          <a:ext cx="4286281" cy="1357322"/>
        </p:xfrm>
        <a:graphic>
          <a:graphicData uri="http://schemas.openxmlformats.org/drawingml/2006/table">
            <a:tbl>
              <a:tblPr/>
              <a:tblGrid>
                <a:gridCol w="642942"/>
                <a:gridCol w="642942"/>
                <a:gridCol w="642942"/>
                <a:gridCol w="642942"/>
                <a:gridCol w="571504"/>
                <a:gridCol w="589565"/>
                <a:gridCol w="553444"/>
              </a:tblGrid>
              <a:tr h="67866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>
                          <a:latin typeface="Helvetica"/>
                          <a:ea typeface="Calibri"/>
                        </a:rPr>
                        <a:t>  </a:t>
                      </a:r>
                      <a:endParaRPr lang="ru-RU" sz="3200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 smtClean="0">
                          <a:latin typeface="Helvetica"/>
                          <a:ea typeface="Calibri"/>
                        </a:rPr>
                        <a:t>1</a:t>
                      </a:r>
                      <a:endParaRPr lang="ru-RU" sz="40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3200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 smtClean="0">
                          <a:latin typeface="Helvetica"/>
                          <a:ea typeface="Calibri"/>
                        </a:rPr>
                        <a:t>2</a:t>
                      </a:r>
                      <a:endParaRPr lang="ru-RU" sz="40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3200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 smtClean="0">
                          <a:latin typeface="Helvetica"/>
                          <a:ea typeface="Calibri"/>
                        </a:rPr>
                        <a:t>3</a:t>
                      </a:r>
                      <a:endParaRPr lang="ru-RU" sz="40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3200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 smtClean="0">
                          <a:latin typeface="Helvetica"/>
                          <a:ea typeface="Calibri"/>
                        </a:rPr>
                        <a:t>4</a:t>
                      </a:r>
                      <a:endParaRPr lang="ru-RU" sz="40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3200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 smtClean="0">
                          <a:latin typeface="Helvetica"/>
                          <a:ea typeface="Calibri"/>
                        </a:rPr>
                        <a:t>5</a:t>
                      </a:r>
                      <a:endParaRPr lang="ru-RU" sz="40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3200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 smtClean="0">
                          <a:latin typeface="Helvetica"/>
                          <a:ea typeface="Calibri"/>
                        </a:rPr>
                        <a:t>6</a:t>
                      </a:r>
                      <a:endParaRPr lang="ru-RU" sz="40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3200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 smtClean="0">
                          <a:latin typeface="Helvetica"/>
                          <a:ea typeface="Calibri"/>
                        </a:rPr>
                        <a:t>7</a:t>
                      </a:r>
                      <a:endParaRPr lang="ru-RU" sz="40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66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1000">
                        <a:latin typeface="Helvetic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1000">
                        <a:latin typeface="Helvetic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1000" dirty="0">
                        <a:latin typeface="Helvetic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1000" dirty="0">
                        <a:latin typeface="Helvetic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1000" dirty="0">
                        <a:latin typeface="Helvetic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1000" dirty="0">
                        <a:latin typeface="Helvetic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1000" dirty="0">
                        <a:latin typeface="Helvetic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70C0"/>
                </a:solidFill>
              </a:rPr>
              <a:t>Гостья из зимнего леса</a:t>
            </a:r>
            <a:endParaRPr lang="ru-RU" sz="4400" dirty="0">
              <a:solidFill>
                <a:srgbClr val="0070C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01" y="1857367"/>
          <a:ext cx="2786081" cy="3857651"/>
        </p:xfrm>
        <a:graphic>
          <a:graphicData uri="http://schemas.openxmlformats.org/drawingml/2006/table">
            <a:tbl>
              <a:tblPr/>
              <a:tblGrid>
                <a:gridCol w="963919"/>
                <a:gridCol w="1822162"/>
              </a:tblGrid>
              <a:tr h="55109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2400" b="1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2400" b="1" dirty="0" smtClean="0">
                          <a:latin typeface="Helvetica"/>
                          <a:ea typeface="Calibri"/>
                        </a:rPr>
                        <a:t>А</a:t>
                      </a:r>
                      <a:endParaRPr lang="ru-RU" sz="32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3200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 smtClean="0">
                          <a:latin typeface="Helvetica"/>
                          <a:ea typeface="Calibri"/>
                        </a:rPr>
                        <a:t>6-3+4</a:t>
                      </a:r>
                      <a:endParaRPr lang="ru-RU" sz="32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09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2400" b="1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2400" b="1" dirty="0" smtClean="0">
                          <a:latin typeface="Helvetica"/>
                          <a:ea typeface="Calibri"/>
                        </a:rPr>
                        <a:t> </a:t>
                      </a:r>
                      <a:r>
                        <a:rPr lang="ru-RU" sz="2400" b="1" dirty="0">
                          <a:latin typeface="Helvetica"/>
                          <a:ea typeface="Calibri"/>
                        </a:rPr>
                        <a:t>У</a:t>
                      </a:r>
                      <a:endParaRPr lang="ru-RU" sz="32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3200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 smtClean="0">
                          <a:latin typeface="Helvetica"/>
                          <a:ea typeface="Calibri"/>
                        </a:rPr>
                        <a:t>10-2-4</a:t>
                      </a:r>
                      <a:endParaRPr lang="ru-RU" sz="32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09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2400" b="1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2400" b="1" dirty="0" smtClean="0">
                          <a:latin typeface="Helvetica"/>
                          <a:ea typeface="Calibri"/>
                        </a:rPr>
                        <a:t>К</a:t>
                      </a:r>
                      <a:endParaRPr lang="ru-RU" sz="32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3200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 smtClean="0">
                          <a:latin typeface="Helvetica"/>
                          <a:ea typeface="Calibri"/>
                        </a:rPr>
                        <a:t>2+2+2</a:t>
                      </a:r>
                      <a:endParaRPr lang="ru-RU" sz="32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09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2400" b="1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2400" b="1" dirty="0" smtClean="0">
                          <a:latin typeface="Helvetica"/>
                          <a:ea typeface="Calibri"/>
                        </a:rPr>
                        <a:t>В</a:t>
                      </a:r>
                      <a:endParaRPr lang="ru-RU" sz="32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3200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 smtClean="0">
                          <a:latin typeface="Helvetica"/>
                          <a:ea typeface="Calibri"/>
                        </a:rPr>
                        <a:t>5-4+2</a:t>
                      </a:r>
                      <a:endParaRPr lang="ru-RU" sz="32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09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2400" b="1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2400" b="1" dirty="0" smtClean="0">
                          <a:latin typeface="Helvetica"/>
                          <a:ea typeface="Calibri"/>
                        </a:rPr>
                        <a:t>О</a:t>
                      </a:r>
                      <a:endParaRPr lang="ru-RU" sz="32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3200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 smtClean="0">
                          <a:latin typeface="Helvetica"/>
                          <a:ea typeface="Calibri"/>
                        </a:rPr>
                        <a:t>8-4-2</a:t>
                      </a:r>
                      <a:endParaRPr lang="ru-RU" sz="32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09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2400" b="1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2400" b="1" dirty="0" smtClean="0">
                          <a:latin typeface="Helvetica"/>
                          <a:ea typeface="Calibri"/>
                        </a:rPr>
                        <a:t>Ш</a:t>
                      </a:r>
                      <a:endParaRPr lang="ru-RU" sz="32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3200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 smtClean="0">
                          <a:latin typeface="Helvetica"/>
                          <a:ea typeface="Calibri"/>
                        </a:rPr>
                        <a:t>6+4-5</a:t>
                      </a:r>
                      <a:endParaRPr lang="ru-RU" sz="32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09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2400" b="1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2400" b="1" dirty="0" smtClean="0">
                          <a:latin typeface="Helvetica"/>
                          <a:ea typeface="Calibri"/>
                        </a:rPr>
                        <a:t>С</a:t>
                      </a:r>
                      <a:endParaRPr lang="ru-RU" sz="32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ru-RU" sz="3200" dirty="0" smtClean="0">
                        <a:latin typeface="Helvetica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ru-RU" sz="3200" dirty="0" smtClean="0">
                          <a:latin typeface="Helvetica"/>
                          <a:ea typeface="Calibri"/>
                        </a:rPr>
                        <a:t>7-6+0</a:t>
                      </a:r>
                      <a:endParaRPr lang="ru-RU" sz="32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001024" y="2714620"/>
            <a:ext cx="35719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2714620"/>
            <a:ext cx="35719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с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58016" y="2714620"/>
            <a:ext cx="35719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ш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929190" y="2714620"/>
            <a:ext cx="35719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о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72132" y="2714620"/>
            <a:ext cx="35719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в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429520" y="2714620"/>
            <a:ext cx="35719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215074" y="2714620"/>
            <a:ext cx="35719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у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>
                <a:solidFill>
                  <a:srgbClr val="0070C0"/>
                </a:solidFill>
              </a:rPr>
              <a:t>К нам прилетела  мудрая сова 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Picture 2" descr="СПАСИБО за открытку по tag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3019665" cy="452596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857620" y="2214554"/>
            <a:ext cx="50006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Добрый день! Я встрече рада!</a:t>
            </a:r>
            <a:br>
              <a:rPr lang="ru-RU" sz="2400" dirty="0" smtClean="0"/>
            </a:br>
            <a:r>
              <a:rPr lang="ru-RU" sz="2400" dirty="0" smtClean="0"/>
              <a:t>Вы, ребята, просто клад!</a:t>
            </a:r>
            <a:br>
              <a:rPr lang="ru-RU" sz="2400" dirty="0" smtClean="0"/>
            </a:br>
            <a:r>
              <a:rPr lang="ru-RU" sz="2400" dirty="0" smtClean="0"/>
              <a:t>Я спешила на встречу с вами</a:t>
            </a:r>
            <a:br>
              <a:rPr lang="ru-RU" sz="2400" dirty="0" smtClean="0"/>
            </a:br>
            <a:r>
              <a:rPr lang="ru-RU" sz="2400" dirty="0" smtClean="0"/>
              <a:t>С моими верными друзьями.</a:t>
            </a:r>
            <a:br>
              <a:rPr lang="ru-RU" sz="2400" dirty="0" smtClean="0"/>
            </a:br>
            <a:r>
              <a:rPr lang="ru-RU" sz="2400" dirty="0" smtClean="0"/>
              <a:t>С новой темой познакомить хочу вас.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57284" y="1571611"/>
          <a:ext cx="6215111" cy="4500594"/>
        </p:xfrm>
        <a:graphic>
          <a:graphicData uri="http://schemas.openxmlformats.org/drawingml/2006/table">
            <a:tbl>
              <a:tblPr/>
              <a:tblGrid>
                <a:gridCol w="418426"/>
                <a:gridCol w="418426"/>
                <a:gridCol w="418426"/>
                <a:gridCol w="454352"/>
                <a:gridCol w="418426"/>
                <a:gridCol w="425823"/>
                <a:gridCol w="450125"/>
                <a:gridCol w="412087"/>
                <a:gridCol w="412087"/>
                <a:gridCol w="412087"/>
                <a:gridCol w="412087"/>
                <a:gridCol w="412087"/>
                <a:gridCol w="454352"/>
                <a:gridCol w="156381"/>
                <a:gridCol w="156381"/>
                <a:gridCol w="383558"/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Кроссворд: 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164305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164305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р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71802" y="164305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е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00430" y="164305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29058" y="164305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357686" y="164305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86314" y="164305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л</a:t>
            </a:r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214942" y="164305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ь</a:t>
            </a:r>
            <a:endParaRPr lang="ru-RU" sz="24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643570" y="164305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</a:t>
            </a:r>
            <a:endParaRPr lang="ru-RU" sz="2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072198" y="164305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и</a:t>
            </a:r>
            <a:endParaRPr lang="ru-RU" sz="2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500826" y="164305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</a:t>
            </a:r>
            <a:endParaRPr lang="ru-RU" sz="2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929058" y="2143116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а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500430" y="2143116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р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357686" y="2143116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</a:t>
            </a:r>
            <a:endParaRPr lang="ru-RU" sz="24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786314" y="2143116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</a:t>
            </a:r>
            <a:endParaRPr lang="ru-RU" sz="24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214942" y="2143116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</a:t>
            </a:r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643570" y="2143116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</a:t>
            </a:r>
            <a:endParaRPr lang="ru-RU" sz="24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072198" y="2143116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</a:t>
            </a:r>
            <a:endParaRPr lang="ru-RU" sz="24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500826" y="2143116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ь</a:t>
            </a:r>
            <a:endParaRPr lang="ru-RU" sz="24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071802" y="2643182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з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500430" y="2643182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929058" y="2643182"/>
            <a:ext cx="366714" cy="43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д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357686" y="2643182"/>
            <a:ext cx="366714" cy="447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786314" y="2643182"/>
            <a:ext cx="366714" cy="447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ч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214942" y="2643182"/>
            <a:ext cx="366714" cy="447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500430" y="314324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в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929058" y="314324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ы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357686" y="314324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ч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786314" y="314324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214942" y="314324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т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643570" y="314324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072198" y="314324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е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500826" y="314324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929454" y="314324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58082" y="314324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е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643174" y="3643314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071802" y="3643314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500430" y="3643314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929058" y="3643314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у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357686" y="3643314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214546" y="414338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643174" y="414338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071802" y="414338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500430" y="414338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929058" y="414338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357686" y="4143380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ь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214546" y="4643446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р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643174" y="4643446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071802" y="4643446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500430" y="4643446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C00000"/>
                </a:solidFill>
              </a:rPr>
              <a:t>н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929058" y="4643446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643174" y="5143512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т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3071802" y="5143512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р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500430" y="5143512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214546" y="564357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л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643174" y="564357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071802" y="564357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500430" y="564357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929058" y="564357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357686" y="564357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к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786314" y="564357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а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078489"/>
          </a:xfrm>
        </p:spPr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x+4=9         x-3=7      3+x=10      9-x=5</a:t>
            </a:r>
          </a:p>
          <a:p>
            <a:endParaRPr lang="ru-RU" b="1" dirty="0" smtClean="0"/>
          </a:p>
          <a:p>
            <a:pPr algn="ctr"/>
            <a:endParaRPr lang="ru-RU" b="1" dirty="0" smtClean="0"/>
          </a:p>
          <a:p>
            <a:r>
              <a:rPr lang="ru-RU" b="1" dirty="0" smtClean="0"/>
              <a:t>3+</a:t>
            </a:r>
            <a:r>
              <a:rPr lang="ru-RU" b="1" i="1" dirty="0" smtClean="0"/>
              <a:t>х</a:t>
            </a:r>
            <a:r>
              <a:rPr lang="ru-RU" b="1" dirty="0" smtClean="0"/>
              <a:t>=10</a:t>
            </a:r>
          </a:p>
          <a:p>
            <a:r>
              <a:rPr lang="ru-RU" b="1" i="1" dirty="0" smtClean="0"/>
              <a:t>х</a:t>
            </a:r>
            <a:r>
              <a:rPr lang="ru-RU" b="1" dirty="0" smtClean="0"/>
              <a:t>=7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Поможем мудрой сове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7" name="Picture 2" descr="СПАСИБО за открытку по tag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214290"/>
            <a:ext cx="1382197" cy="207167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857224" y="2857496"/>
            <a:ext cx="28575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14612" y="2857496"/>
            <a:ext cx="571504" cy="509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10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86380" y="2857496"/>
            <a:ext cx="285752" cy="509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7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286644" y="2857496"/>
            <a:ext cx="28575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</TotalTime>
  <Words>153</Words>
  <PresentationFormat>Экран (4:3)</PresentationFormat>
  <Paragraphs>146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Уравнение</vt:lpstr>
      <vt:lpstr>Гостья из зимнего леса</vt:lpstr>
      <vt:lpstr>К нам прилетела  мудрая сова </vt:lpstr>
      <vt:lpstr>Кроссворд: </vt:lpstr>
      <vt:lpstr>Поможем мудрой сове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Уравнение</dc:title>
  <cp:lastModifiedBy>Учитель</cp:lastModifiedBy>
  <cp:revision>15</cp:revision>
  <dcterms:modified xsi:type="dcterms:W3CDTF">2015-03-18T03:47:15Z</dcterms:modified>
</cp:coreProperties>
</file>