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3" r:id="rId1"/>
  </p:sldMasterIdLst>
  <p:notesMasterIdLst>
    <p:notesMasterId r:id="rId33"/>
  </p:notesMasterIdLst>
  <p:handoutMasterIdLst>
    <p:handoutMasterId r:id="rId34"/>
  </p:handoutMasterIdLst>
  <p:sldIdLst>
    <p:sldId id="259" r:id="rId2"/>
    <p:sldId id="260" r:id="rId3"/>
    <p:sldId id="261" r:id="rId4"/>
    <p:sldId id="279" r:id="rId5"/>
    <p:sldId id="323" r:id="rId6"/>
    <p:sldId id="280" r:id="rId7"/>
    <p:sldId id="281" r:id="rId8"/>
    <p:sldId id="282" r:id="rId9"/>
    <p:sldId id="283" r:id="rId10"/>
    <p:sldId id="284" r:id="rId11"/>
    <p:sldId id="285" r:id="rId12"/>
    <p:sldId id="301" r:id="rId13"/>
    <p:sldId id="304" r:id="rId14"/>
    <p:sldId id="320" r:id="rId15"/>
    <p:sldId id="319" r:id="rId16"/>
    <p:sldId id="318" r:id="rId17"/>
    <p:sldId id="316" r:id="rId18"/>
    <p:sldId id="305" r:id="rId19"/>
    <p:sldId id="321" r:id="rId20"/>
    <p:sldId id="314" r:id="rId21"/>
    <p:sldId id="315" r:id="rId22"/>
    <p:sldId id="306" r:id="rId23"/>
    <p:sldId id="313" r:id="rId24"/>
    <p:sldId id="307" r:id="rId25"/>
    <p:sldId id="311" r:id="rId26"/>
    <p:sldId id="308" r:id="rId27"/>
    <p:sldId id="310" r:id="rId28"/>
    <p:sldId id="299" r:id="rId29"/>
    <p:sldId id="309" r:id="rId30"/>
    <p:sldId id="286" r:id="rId31"/>
    <p:sldId id="297" r:id="rId32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009ED6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83977" autoAdjust="0"/>
  </p:normalViewPr>
  <p:slideViewPr>
    <p:cSldViewPr>
      <p:cViewPr>
        <p:scale>
          <a:sx n="75" d="100"/>
          <a:sy n="75" d="100"/>
        </p:scale>
        <p:origin x="-206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</a:lstStyle>
          <a:p>
            <a:pPr>
              <a:defRPr/>
            </a:pPr>
            <a:fld id="{7745A3CA-33AB-4B58-B2FA-19A09B1000E4}" type="datetimeFigureOut">
              <a:rPr/>
              <a:pPr>
                <a:defRPr/>
              </a:pPr>
              <a:t>31.03.2015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</a:lstStyle>
          <a:p>
            <a:pPr>
              <a:defRPr/>
            </a:pPr>
            <a:fld id="{3448B994-B982-4200-BC9E-99E977C4DE4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</a:lstStyle>
          <a:p>
            <a:pPr>
              <a:defRPr/>
            </a:pPr>
            <a:fld id="{52B09B40-DB06-40F8-8B39-9ECE868AD4DB}" type="datetimeFigureOut">
              <a:rPr/>
              <a:pPr>
                <a:defRPr/>
              </a:pPr>
              <a:t>31.03.2015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</a:lstStyle>
          <a:p>
            <a:pPr>
              <a:defRPr/>
            </a:pPr>
            <a:fld id="{66C78D3F-0873-4681-9170-3B061CD8594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12C20-FCC8-4ACB-9547-E42AEC3790AA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085B0-DE55-4908-913C-1B5FC5B225F4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A520EB-90CD-40D2-B93A-31E2932B788B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A2644A-E82A-4E5C-BFD0-23DA543B6922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D4C19-6AF6-404C-B45C-BD9D05CF9F52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D2F4FA-9252-4844-BB7B-9CFEE56A0B8D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AFC37D-E19B-46BC-B175-F378D095471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94283D-4B43-4586-BAFA-85CD6769D74A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E53C96-7435-41B2-923D-EDB6FBF3F22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C0FF6-3030-41CD-BF89-CCFE0C4E5952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8F89A6-AB25-44DA-830B-3D17B8B93310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417269-0704-4B5D-9904-B6151521DFD8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A684CF-65BC-4F28-BE54-AA78F120E7FB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04EAD6-1189-47C6-8474-3668AE14C6A7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8F2C7-8FA2-4DFB-BB09-69444CA83321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9017E5-1F6C-4AAC-AB01-2D159051B79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9D57FD-7233-474B-BD0F-F74460E6E1F4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08624-0EFF-4346-9EE5-1CDB4F1A40B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DD3F72-53EA-403B-A770-315B8070640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B1D267-957D-4BE5-8E77-1C8BB4AC082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55F48-0D57-4480-A298-8C670EFE582E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D8E8A6-5F89-45F8-8170-AD96FEA8D327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127942-2E8D-43B2-B1AA-D606BEE78A8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7F0AD-24B7-46B2-8F49-CBE97CF509F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95C8E5-D735-4D0A-8227-94D94E431EC1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19435-8E6B-475C-A204-7DCEE3222B17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7253F5-E70E-4EF0-999A-5D7C1C3F8300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70A081-FFEA-45F6-95FA-96AC6D19157A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815B7-511B-4FB8-94ED-BDDA33BDF00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9FD9A8-B532-4473-9D5D-341E16B6327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 eaLnBrk="1" hangingPunct="1"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hangingPunct="1">
              <a:spcBef>
                <a:spcPct val="0"/>
              </a:spcBef>
            </a:pPr>
            <a:endParaRPr b="1"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01E96-CFDD-440E-9AF1-A1898AAABAD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DBB3B-E9B6-496D-9F80-504D74A21B1A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238"/>
            <a:ext cx="569913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63ED0-94C3-4D34-B512-F4B26C2FB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5254-F4EC-4AB5-A7A0-3FDA91773F69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279E-CAF1-46F3-BA11-AF7578BB5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8CB2-7DE4-4616-912C-96453E484921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5546-0B99-46B6-A3A7-0ABF9B4AD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A50CD-F2D1-44EE-B0FD-06A722AB5C05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0"/>
            <a:ext cx="2171700" cy="385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238"/>
            <a:ext cx="569913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FDAAE-7BC1-4205-906B-67599BB7E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BBF3-BF45-4CCD-9A47-57EBC44A8F34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266F8-9628-42E6-980B-54D282A46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2790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3500" y="6807200"/>
            <a:ext cx="13716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6878638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4064002"/>
            <a:ext cx="3257550" cy="1816100"/>
          </a:xfrm>
        </p:spPr>
        <p:txBody>
          <a:bodyPr anchor="b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86350" y="7112000"/>
            <a:ext cx="1600200" cy="13208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984F1-7E32-47D1-95E9-49BE1C3C11E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59509"/>
            <a:ext cx="6057900" cy="1524000"/>
          </a:xfrm>
        </p:spPr>
        <p:txBody>
          <a:bodyPr/>
          <a:lstStyle>
            <a:lvl1pPr algn="l"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128553"/>
            <a:ext cx="6057900" cy="5729817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1346-B97E-4B65-9058-D66DAB8500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0"/>
            <a:ext cx="6826250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6789F-324C-4FCB-B375-B1F64329F4E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E8EDF-D849-4139-BDE7-1B5D90B1027D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FC90-A150-4959-A760-0D45617ED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81AB1-19F0-47CA-A116-D9F737349627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B0B67-12FD-40A9-BC88-516E1E39E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9986-3D9E-449C-AA8D-C5AB220FD0D4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0B22-499A-4644-8AF9-EF31324C4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934F9-F2FC-4EFC-8E08-9FC0ED1007E3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E8D77-FE90-4CDD-99D1-C06528AFD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172C7-1A81-45BC-85F8-B0009F7AF68F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A559-6543-4C11-BCAE-BAC355C50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8C78-EDFE-4174-91A7-8CEEB4FFFFB3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AF6F-E371-49B6-83FD-F35240EB0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228600" y="2071688"/>
            <a:ext cx="65151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0"/>
            <a:ext cx="1885950" cy="38576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8AE1024-6963-4115-AA72-2DAC6FE47F94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0"/>
            <a:ext cx="2514600" cy="38576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0"/>
            <a:ext cx="571500" cy="32543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5390FD2-E093-41AD-8306-B44653452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28" r:id="rId4"/>
    <p:sldLayoutId id="2147484134" r:id="rId5"/>
    <p:sldLayoutId id="2147484129" r:id="rId6"/>
    <p:sldLayoutId id="2147484135" r:id="rId7"/>
    <p:sldLayoutId id="2147484136" r:id="rId8"/>
    <p:sldLayoutId id="2147484137" r:id="rId9"/>
    <p:sldLayoutId id="2147484130" r:id="rId10"/>
    <p:sldLayoutId id="2147484138" r:id="rId11"/>
    <p:sldLayoutId id="2147484139" r:id="rId12"/>
    <p:sldLayoutId id="2147484140" r:id="rId13"/>
    <p:sldLayoutId id="2147484141" r:id="rId14"/>
    <p:sldLayoutId id="2147484142" r:id="rId15"/>
    <p:sldLayoutId id="2147484143" r:id="rId16"/>
    <p:sldLayoutId id="2147484144" r:id="rId17"/>
    <p:sldLayoutId id="2147484145" r:id="rId18"/>
    <p:sldLayoutId id="2147484146" r:id="rId19"/>
    <p:sldLayoutId id="2147484147" r:id="rId20"/>
    <p:sldLayoutId id="2147484148" r:id="rId21"/>
    <p:sldLayoutId id="2147484149" r:id="rId22"/>
    <p:sldLayoutId id="2147484150" r:id="rId23"/>
    <p:sldLayoutId id="2147484151" r:id="rId24"/>
    <p:sldLayoutId id="2147484152" r:id="rId25"/>
    <p:sldLayoutId id="2147484153" r:id="rId26"/>
    <p:sldLayoutId id="2147484154" r:id="rId27"/>
    <p:sldLayoutId id="2147484155" r:id="rId28"/>
    <p:sldLayoutId id="2147484156" r:id="rId29"/>
    <p:sldLayoutId id="2147484157" r:id="rId30"/>
    <p:sldLayoutId id="2147484158" r:id="rId31"/>
    <p:sldLayoutId id="2147484159" r:id="rId32"/>
    <p:sldLayoutId id="2147484160" r:id="rId33"/>
    <p:sldLayoutId id="2147484161" r:id="rId3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8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9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4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5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6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0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84313" y="179388"/>
            <a:ext cx="4995862" cy="7207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br>
              <a:rPr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общеобразовательное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«Гимназия №2»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268413" y="2484438"/>
            <a:ext cx="5329237" cy="33115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sz="3600" b="1" smtClean="0"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 eaLnBrk="1" hangingPunct="1">
              <a:spcBef>
                <a:spcPct val="0"/>
              </a:spcBef>
            </a:pPr>
            <a:r>
              <a:rPr sz="3600" b="1" smtClean="0">
                <a:latin typeface="Times New Roman" pitchFamily="18" charset="0"/>
                <a:cs typeface="Times New Roman" pitchFamily="18" charset="0"/>
              </a:rPr>
              <a:t>ученика </a:t>
            </a:r>
          </a:p>
          <a:p>
            <a:pPr algn="ctr" eaLnBrk="1" hangingPunct="1">
              <a:spcBef>
                <a:spcPct val="0"/>
              </a:spcBef>
            </a:pPr>
            <a:r>
              <a:rPr sz="3600" b="1" smtClean="0">
                <a:latin typeface="Times New Roman" pitchFamily="18" charset="0"/>
                <a:cs typeface="Times New Roman" pitchFamily="18" charset="0"/>
              </a:rPr>
              <a:t>_______ класса</a:t>
            </a:r>
          </a:p>
          <a:p>
            <a:pPr algn="ctr" eaLnBrk="1" hangingPunct="1">
              <a:spcBef>
                <a:spcPct val="0"/>
              </a:spcBef>
            </a:pPr>
            <a:r>
              <a:rPr sz="3600" b="1" smtClean="0">
                <a:latin typeface="Times New Roman" pitchFamily="18" charset="0"/>
                <a:cs typeface="Times New Roman" pitchFamily="18" charset="0"/>
              </a:rPr>
              <a:t>______________________</a:t>
            </a:r>
          </a:p>
        </p:txBody>
      </p:sp>
      <p:pic>
        <p:nvPicPr>
          <p:cNvPr id="6" name="Picture 6" descr="IMG_4000"/>
          <p:cNvPicPr>
            <a:picLocks noChangeAspect="1" noChangeArrowheads="1"/>
          </p:cNvPicPr>
          <p:nvPr/>
        </p:nvPicPr>
        <p:blipFill>
          <a:blip r:embed="rId4" cstate="print"/>
          <a:srcRect l="6238"/>
          <a:stretch>
            <a:fillRect/>
          </a:stretch>
        </p:blipFill>
        <p:spPr bwMode="auto">
          <a:xfrm>
            <a:off x="188641" y="6334629"/>
            <a:ext cx="1800200" cy="2559847"/>
          </a:xfrm>
          <a:prstGeom prst="rect">
            <a:avLst/>
          </a:prstGeom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b="1" cap="small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 Нижневартовск </a:t>
            </a:r>
          </a:p>
        </p:txBody>
      </p:sp>
      <p:pic>
        <p:nvPicPr>
          <p:cNvPr id="33798" name="Рисунок 2" descr="Sample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1525" y="5292725"/>
            <a:ext cx="1943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25538" y="395288"/>
            <a:ext cx="5588000" cy="720725"/>
          </a:xfrm>
        </p:spPr>
        <p:txBody>
          <a:bodyPr/>
          <a:lstStyle/>
          <a:p>
            <a:pPr algn="ctr" eaLnBrk="1" hangingPunct="1"/>
            <a:r>
              <a:rPr sz="3200" b="1" smtClean="0">
                <a:latin typeface="Times New Roman" pitchFamily="18" charset="0"/>
                <a:cs typeface="Times New Roman" pitchFamily="18" charset="0"/>
              </a:rPr>
              <a:t>ЛЮБИМЫЙ ПРАЗДНИК</a:t>
            </a: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680424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25538" y="395288"/>
            <a:ext cx="5588000" cy="720725"/>
          </a:xfrm>
        </p:spPr>
        <p:txBody>
          <a:bodyPr/>
          <a:lstStyle/>
          <a:p>
            <a:pPr algn="ctr" eaLnBrk="1" hangingPunct="1"/>
            <a:r>
              <a:rPr sz="3200" b="1" smtClean="0">
                <a:latin typeface="Times New Roman" pitchFamily="18" charset="0"/>
                <a:cs typeface="Times New Roman" pitchFamily="18" charset="0"/>
              </a:rPr>
              <a:t>РАЗДЕЛ 1.</a:t>
            </a: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одзаголовок 14"/>
          <p:cNvSpPr txBox="1">
            <a:spLocks/>
          </p:cNvSpPr>
          <p:nvPr/>
        </p:nvSpPr>
        <p:spPr bwMode="auto">
          <a:xfrm>
            <a:off x="1772816" y="2123728"/>
            <a:ext cx="4752528" cy="2304256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  <p:txBody>
          <a:bodyPr>
            <a:normAutofit fontScale="85000" lnSpcReduction="10000"/>
          </a:bodyPr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5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5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ДОКУМЕНТОВ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5400" y="5148263"/>
            <a:ext cx="3132138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25538" y="179388"/>
            <a:ext cx="5588000" cy="647700"/>
          </a:xfrm>
        </p:spPr>
        <p:txBody>
          <a:bodyPr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200" b="1" dirty="0" smtClean="0">
                <a:latin typeface="Times New Roman" pitchFamily="18" charset="0"/>
                <a:cs typeface="Times New Roman" pitchFamily="18" charset="0"/>
              </a:rPr>
              <a:t>МОЙ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200" b="1" dirty="0" smtClean="0">
                <a:latin typeface="Times New Roman" pitchFamily="18" charset="0"/>
                <a:cs typeface="Times New Roman" pitchFamily="18" charset="0"/>
              </a:rPr>
              <a:t>ПЕРВЫЙ ДОКУМЕНТ: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0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04025"/>
            <a:ext cx="292735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565400" y="250825"/>
            <a:ext cx="3932238" cy="2160588"/>
          </a:xfrm>
        </p:spPr>
        <p:txBody>
          <a:bodyPr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РУССКОМУ ЯЗЫКУ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класс)</a:t>
            </a:r>
            <a:endParaRPr sz="4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6113" y="2627313"/>
            <a:ext cx="388937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ЗНАЮ: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5038" y="4427538"/>
            <a:ext cx="3744912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УМЕЮ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2375" y="6732588"/>
            <a:ext cx="388937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ХУЖЕ ВСЕГО ПОЛУЧАЕТСЯ  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395536"/>
            <a:ext cx="1179862" cy="15841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565400" y="250825"/>
            <a:ext cx="3932238" cy="2160588"/>
          </a:xfrm>
        </p:spPr>
        <p:txBody>
          <a:bodyPr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РУССКОМУ ЯЗЫКУ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класс)</a:t>
            </a:r>
            <a:endParaRPr sz="4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6113" y="2627313"/>
            <a:ext cx="388937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ЗНАЮ: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5038" y="4427538"/>
            <a:ext cx="3744912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УМЕЮ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2375" y="6732588"/>
            <a:ext cx="388937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ХУЖЕ ВСЕГО ПОЛУЧАЕТСЯ  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395536"/>
            <a:ext cx="1179862" cy="15841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565400" y="250825"/>
            <a:ext cx="3932238" cy="2160588"/>
          </a:xfrm>
        </p:spPr>
        <p:txBody>
          <a:bodyPr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РУССКОМУ ЯЗЫКУ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 класс)</a:t>
            </a:r>
            <a:endParaRPr sz="4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6113" y="2627313"/>
            <a:ext cx="388937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ЗНАЮ: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5038" y="4427538"/>
            <a:ext cx="3744912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УМЕЮ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2375" y="6732588"/>
            <a:ext cx="388937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ХУЖЕ ВСЕГО ПОЛУЧАЕТСЯ  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395536"/>
            <a:ext cx="1179862" cy="15841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565400" y="250825"/>
            <a:ext cx="3932238" cy="2160588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МАТЕМАТИКЕ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класс)</a:t>
            </a:r>
            <a:endParaRPr sz="4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65425" cy="27654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60648" y="5868144"/>
            <a:ext cx="2016224" cy="2850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16113" y="2627313"/>
            <a:ext cx="388937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ЗНАЮ: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5038" y="4427538"/>
            <a:ext cx="3744912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УМЕЮ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2375" y="6732588"/>
            <a:ext cx="388937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ХУЖЕ ВСЕГО ПОЛУЧАЕТСЯ  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80" y="6375"/>
            <a:ext cx="2765425" cy="27654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2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565400" y="250825"/>
            <a:ext cx="3932238" cy="2160588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МАТЕМАТИКЕ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( 2 класс)</a:t>
            </a:r>
            <a:endParaRPr sz="4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6113" y="2627313"/>
            <a:ext cx="388937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ЗНАЮ: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5038" y="4427538"/>
            <a:ext cx="3744912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УМЕЮ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2375" y="6732588"/>
            <a:ext cx="388937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ХУЖЕ ВСЕГО ПОЛУЧАЕТСЯ  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60648" y="5868144"/>
            <a:ext cx="2016224" cy="2850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25538" y="2195513"/>
            <a:ext cx="5732462" cy="2016125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ОКРУЖАЮЩЕМУ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МИРУ (1 </a:t>
            </a: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sz="4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2665412" cy="2663825"/>
          </a:xfrm>
          <a:prstGeom prst="flowChartManualOperation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120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1117" t="-5040" r="5501" b="-10878"/>
          <a:stretch>
            <a:fillRect/>
          </a:stretch>
        </p:blipFill>
        <p:spPr bwMode="auto">
          <a:xfrm flipH="1">
            <a:off x="116632" y="6528973"/>
            <a:ext cx="2160240" cy="261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89138" y="4356100"/>
            <a:ext cx="3887787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ЗНАЮ: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2375" y="5940425"/>
            <a:ext cx="3744913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УМЕЮ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6838" y="7740650"/>
            <a:ext cx="3887787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ХУЖЕ ВСЕГО ПОЛУЧАЕТСЯ  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25538" y="2195513"/>
            <a:ext cx="5732462" cy="2016125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ОКРУЖАЮЩЕМУ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МИРУ (1 </a:t>
            </a: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sz="4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2665412" cy="2663825"/>
          </a:xfrm>
          <a:prstGeom prst="flowChartManualOperation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989138" y="4356100"/>
            <a:ext cx="3887787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ЗНАЮ: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2375" y="5940425"/>
            <a:ext cx="3744913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УМЕЮ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6838" y="7740650"/>
            <a:ext cx="3887787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ХУЖЕ ВСЕГО ПОЛУЧАЕТСЯ  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1117" t="-5040" r="5501" b="-10878"/>
          <a:stretch>
            <a:fillRect/>
          </a:stretch>
        </p:blipFill>
        <p:spPr bwMode="auto">
          <a:xfrm flipH="1">
            <a:off x="116632" y="6528973"/>
            <a:ext cx="2160240" cy="261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25538" y="468313"/>
            <a:ext cx="5327650" cy="1295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sz="3200" b="1" smtClean="0">
                <a:latin typeface="Times New Roman" pitchFamily="18" charset="0"/>
                <a:cs typeface="Times New Roman" pitchFamily="18" charset="0"/>
              </a:rPr>
              <a:t>МОИ РОДИТЕЛИ:</a:t>
            </a: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81075" y="1476375"/>
            <a:ext cx="2519363" cy="34559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33825" y="4284663"/>
            <a:ext cx="2519363" cy="3455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0728" y="694826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692150" y="250825"/>
            <a:ext cx="5732463" cy="2017713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ЛИТЕРАТУРНОМУ ЧТЕНИЮ(1 </a:t>
            </a: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sz="4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9138" y="2700338"/>
            <a:ext cx="3887787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ЗНАЮ: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9500" y="4356100"/>
            <a:ext cx="374332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УМЕЮ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8275" y="6084888"/>
            <a:ext cx="388937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ХУЖЕ ВСЕГО ПОЛУЧАЕТСЯ  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1168" y="7315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640" y="7020272"/>
            <a:ext cx="18288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24" y="4211960"/>
            <a:ext cx="1944216" cy="19442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692150" y="250825"/>
            <a:ext cx="5732463" cy="2017713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ЛИТЕРАТУРНОМУ ЧТЕНИЮ( 2 </a:t>
            </a: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sz="4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9138" y="2700338"/>
            <a:ext cx="3887787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ЗНАЮ: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9500" y="4356100"/>
            <a:ext cx="374332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УМЕЮ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8275" y="6084888"/>
            <a:ext cx="388937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ХУЖЕ ВСЕГО ПОЛУЧАЕТСЯ  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5024" y="7207696"/>
            <a:ext cx="18288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25538" y="179388"/>
            <a:ext cx="5588000" cy="46799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МУЗЫКЕ,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 (1  </a:t>
            </a:r>
            <a:r>
              <a:rPr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27576"/>
            <a:ext cx="2161456" cy="216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628775" y="2843213"/>
            <a:ext cx="3887788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ЗНАЮ: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0575" y="4572000"/>
            <a:ext cx="3744913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УМЕЮ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6838" y="6516688"/>
            <a:ext cx="3887787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ХУЖЕ ВСЕГО ПОЛУЧАЕТСЯ  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25538" y="179388"/>
            <a:ext cx="5588000" cy="46799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МУЗЫКЕ,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 ( 2 </a:t>
            </a:r>
            <a:r>
              <a:rPr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384" y="6300192"/>
            <a:ext cx="2188840" cy="2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628775" y="2843213"/>
            <a:ext cx="3887788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ЗНАЮ: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0575" y="4572000"/>
            <a:ext cx="3744913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УМЕЮ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6838" y="6516688"/>
            <a:ext cx="3887787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ХУЖЕ ВСЕГО ПОЛУЧАЕТСЯ  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333375" y="179388"/>
            <a:ext cx="4867275" cy="2374900"/>
          </a:xfrm>
        </p:spPr>
        <p:txBody>
          <a:bodyPr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ТРУДОВОМУ ОБУЧЕНИЮ,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нформатике</a:t>
            </a: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(3-4 </a:t>
            </a:r>
            <a:r>
              <a:rPr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2228" name="Picture 11"/>
          <p:cNvPicPr>
            <a:picLocks noChangeAspect="1" noChangeArrowheads="1"/>
          </p:cNvPicPr>
          <p:nvPr/>
        </p:nvPicPr>
        <p:blipFill>
          <a:blip r:embed="rId4" cstate="print"/>
          <a:srcRect t="25361" b="2180"/>
          <a:stretch>
            <a:fillRect/>
          </a:stretch>
        </p:blipFill>
        <p:spPr bwMode="auto">
          <a:xfrm>
            <a:off x="4428257" y="107503"/>
            <a:ext cx="2313111" cy="158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981075" y="2627313"/>
            <a:ext cx="511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Сделай записи в конце  1 класса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3238" y="3419475"/>
            <a:ext cx="3887787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ЗНАЮ: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4175" y="5219700"/>
            <a:ext cx="3744913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УМЕЮ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8275" y="6948488"/>
            <a:ext cx="388937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ХУЖЕ ВСЕГО ПОЛУЧАЕТСЯ  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333375" y="179388"/>
            <a:ext cx="4867275" cy="2374900"/>
          </a:xfrm>
        </p:spPr>
        <p:txBody>
          <a:bodyPr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ТРУДОВОМУ ОБУЧЕНИЮ,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нформатике</a:t>
            </a: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(3-4 </a:t>
            </a:r>
            <a:r>
              <a:rPr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8373" name="TextBox 4"/>
          <p:cNvSpPr txBox="1">
            <a:spLocks noChangeArrowheads="1"/>
          </p:cNvSpPr>
          <p:nvPr/>
        </p:nvSpPr>
        <p:spPr bwMode="auto">
          <a:xfrm>
            <a:off x="981075" y="2627313"/>
            <a:ext cx="511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Сделай записи в конце  2  класса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3238" y="3419475"/>
            <a:ext cx="3887787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ЗНАЮ: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4175" y="5219700"/>
            <a:ext cx="3744913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УМЕЮ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8275" y="6948488"/>
            <a:ext cx="388937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ХУЖЕ ВСЕГО ПОЛУЧАЕТСЯ   :</a:t>
            </a:r>
          </a:p>
          <a:p>
            <a:pPr>
              <a:defRPr/>
            </a:pPr>
            <a:r>
              <a:rPr lang="ru-RU" dirty="0"/>
              <a:t>_______________________________________________________________________________________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print"/>
          <a:srcRect t="25361" b="2180"/>
          <a:stretch>
            <a:fillRect/>
          </a:stretch>
        </p:blipFill>
        <p:spPr bwMode="auto">
          <a:xfrm>
            <a:off x="4428257" y="107503"/>
            <a:ext cx="2313111" cy="158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908050" y="0"/>
            <a:ext cx="5588000" cy="2663825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4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ФИЗИЧЕСКОЙ КУЛЬТУРЕ (1 </a:t>
            </a:r>
            <a:r>
              <a:rPr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28799" y="3203575"/>
          <a:ext cx="5112569" cy="5025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5"/>
                <a:gridCol w="4176464"/>
              </a:tblGrid>
              <a:tr h="6210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Каждый день делаю зарядку</a:t>
                      </a:r>
                      <a:endParaRPr lang="ru-RU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Знаю_____</a:t>
                      </a:r>
                      <a:r>
                        <a:rPr lang="ru-RU" dirty="0" smtClean="0"/>
                        <a:t> гимнастических  упражнений</a:t>
                      </a:r>
                      <a:endParaRPr lang="ru-RU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Умею играть в волейбол</a:t>
                      </a:r>
                      <a:endParaRPr lang="ru-RU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Умею играть в </a:t>
                      </a:r>
                      <a:r>
                        <a:rPr lang="ru-RU" dirty="0" err="1" smtClean="0"/>
                        <a:t>баскебол</a:t>
                      </a:r>
                      <a:endParaRPr lang="ru-RU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Меня научили играть </a:t>
                      </a:r>
                      <a:endParaRPr lang="ru-RU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Прыгаю в высоту ______ м, и в длину </a:t>
                      </a:r>
                      <a:r>
                        <a:rPr lang="ru-RU" dirty="0" err="1" smtClean="0"/>
                        <a:t>на_____</a:t>
                      </a:r>
                      <a:r>
                        <a:rPr lang="ru-RU" dirty="0" smtClean="0"/>
                        <a:t> м.</a:t>
                      </a:r>
                      <a:endParaRPr lang="ru-RU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Пробегаю _____ за ______ секунд</a:t>
                      </a:r>
                      <a:endParaRPr lang="ru-RU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Регулярно занимаюсь в секции _________________________________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425" name="TextBox 4"/>
          <p:cNvSpPr txBox="1">
            <a:spLocks noChangeArrowheads="1"/>
          </p:cNvSpPr>
          <p:nvPr/>
        </p:nvSpPr>
        <p:spPr bwMode="auto">
          <a:xfrm>
            <a:off x="981075" y="2411413"/>
            <a:ext cx="5184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Оцени в конце года свои достижения по физкультуре и поставь, где надо галочку 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9512"/>
            <a:ext cx="1628800" cy="147565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908050" y="0"/>
            <a:ext cx="5588000" cy="2663825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4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ФИЗИЧЕСКОЙ КУЛЬТУРЕ ( 2 </a:t>
            </a:r>
            <a:r>
              <a:rPr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41438" y="3203575"/>
          <a:ext cx="5112569" cy="5025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5"/>
                <a:gridCol w="4176464"/>
              </a:tblGrid>
              <a:tr h="6210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Каждый день делаю зарядку</a:t>
                      </a:r>
                      <a:endParaRPr lang="ru-RU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Знаю_____</a:t>
                      </a:r>
                      <a:r>
                        <a:rPr lang="ru-RU" dirty="0" smtClean="0"/>
                        <a:t> гимнастических  упражнений</a:t>
                      </a:r>
                      <a:endParaRPr lang="ru-RU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Умею играть в волейбол</a:t>
                      </a:r>
                      <a:endParaRPr lang="ru-RU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Умею играть в </a:t>
                      </a:r>
                      <a:r>
                        <a:rPr lang="ru-RU" dirty="0" err="1" smtClean="0"/>
                        <a:t>баскебол</a:t>
                      </a:r>
                      <a:endParaRPr lang="ru-RU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Меня научили играть </a:t>
                      </a:r>
                      <a:endParaRPr lang="ru-RU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Прыгаю в высоту ______ м, и в длину </a:t>
                      </a:r>
                      <a:r>
                        <a:rPr lang="ru-RU" dirty="0" err="1" smtClean="0"/>
                        <a:t>на_____</a:t>
                      </a:r>
                      <a:r>
                        <a:rPr lang="ru-RU" dirty="0" smtClean="0"/>
                        <a:t> м.</a:t>
                      </a:r>
                      <a:endParaRPr lang="ru-RU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Пробегаю _____ за ______ секунд</a:t>
                      </a:r>
                      <a:endParaRPr lang="ru-RU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Регулярно занимаюсь в секции _________________________________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0449" name="TextBox 4"/>
          <p:cNvSpPr txBox="1">
            <a:spLocks noChangeArrowheads="1"/>
          </p:cNvSpPr>
          <p:nvPr/>
        </p:nvSpPr>
        <p:spPr bwMode="auto">
          <a:xfrm>
            <a:off x="981075" y="2411413"/>
            <a:ext cx="5184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Оцени в конце года свои достижения по физкультуре и поставь, где надо галочку 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9512"/>
            <a:ext cx="1628800" cy="147565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25538" y="395288"/>
            <a:ext cx="5588000" cy="720725"/>
          </a:xfrm>
        </p:spPr>
        <p:txBody>
          <a:bodyPr/>
          <a:lstStyle/>
          <a:p>
            <a:pPr algn="ctr" eaLnBrk="1" hangingPunct="1"/>
            <a:r>
              <a:rPr sz="3200" b="1" smtClean="0">
                <a:latin typeface="Times New Roman" pitchFamily="18" charset="0"/>
                <a:cs typeface="Times New Roman" pitchFamily="18" charset="0"/>
              </a:rPr>
              <a:t>РАЗДЕЛ 2 .</a:t>
            </a: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одзаголовок 14"/>
          <p:cNvSpPr txBox="1">
            <a:spLocks/>
          </p:cNvSpPr>
          <p:nvPr/>
        </p:nvSpPr>
        <p:spPr bwMode="auto">
          <a:xfrm>
            <a:off x="1772816" y="2123728"/>
            <a:ext cx="4752528" cy="2304256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  <p:txBody>
          <a:bodyPr>
            <a:normAutofit fontScale="92500"/>
          </a:bodyPr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5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5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4" cstate="print"/>
          <a:srcRect l="15750" r="17314"/>
          <a:stretch>
            <a:fillRect/>
          </a:stretch>
        </p:blipFill>
        <p:spPr bwMode="auto">
          <a:xfrm>
            <a:off x="4149080" y="4787900"/>
            <a:ext cx="1727845" cy="258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4" y="658822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25538" y="395288"/>
            <a:ext cx="5588000" cy="720725"/>
          </a:xfrm>
        </p:spPr>
        <p:txBody>
          <a:bodyPr/>
          <a:lstStyle/>
          <a:p>
            <a:pPr algn="ctr" eaLnBrk="1" hangingPunct="1"/>
            <a:r>
              <a:rPr sz="3200" b="1" smtClean="0">
                <a:latin typeface="Times New Roman" pitchFamily="18" charset="0"/>
                <a:cs typeface="Times New Roman" pitchFamily="18" charset="0"/>
              </a:rPr>
              <a:t>РАЗДЕЛ 3 .</a:t>
            </a: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одзаголовок 14"/>
          <p:cNvSpPr txBox="1">
            <a:spLocks/>
          </p:cNvSpPr>
          <p:nvPr/>
        </p:nvSpPr>
        <p:spPr bwMode="auto">
          <a:xfrm>
            <a:off x="1772816" y="2123728"/>
            <a:ext cx="4752528" cy="2304256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  <p:txBody>
          <a:bodyPr>
            <a:normAutofit fontScale="70000" lnSpcReduction="20000"/>
          </a:bodyPr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5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5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ДОСТИЖЕНИЙ ВО ВНЕУРОЧНОЙ ДЕЯТЕЛЬНОСТИ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 cstate="print"/>
          <a:srcRect t="15750" b="17314"/>
          <a:stretch>
            <a:fillRect/>
          </a:stretch>
        </p:blipFill>
        <p:spPr bwMode="auto">
          <a:xfrm>
            <a:off x="332656" y="7164288"/>
            <a:ext cx="18288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2896" y="4716016"/>
            <a:ext cx="18288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2600" y="665956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268413" y="179512"/>
            <a:ext cx="5589587" cy="6264275"/>
          </a:xfrm>
        </p:spPr>
        <p:txBody>
          <a:bodyPr/>
          <a:lstStyle/>
          <a:p>
            <a:pPr algn="ctr" eaLnBrk="1" hangingPunct="1"/>
            <a:r>
              <a:rPr sz="3200" b="1" dirty="0" err="1" smtClean="0">
                <a:latin typeface="Times New Roman" pitchFamily="18" charset="0"/>
                <a:cs typeface="Times New Roman" pitchFamily="18" charset="0"/>
              </a:rPr>
              <a:t>Знакомьтесь</a:t>
            </a:r>
            <a:r>
              <a:rPr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3200" b="1" dirty="0" err="1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3200" b="1" dirty="0" smtClean="0">
                <a:latin typeface="Times New Roman" pitchFamily="18" charset="0"/>
                <a:cs typeface="Times New Roman" pitchFamily="18" charset="0"/>
              </a:rPr>
              <a:t> я!</a:t>
            </a:r>
          </a:p>
          <a:p>
            <a:pPr algn="ctr" eaLnBrk="1" hangingPunct="1"/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6660232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25538" y="395288"/>
            <a:ext cx="5588000" cy="21605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УВЛЕЧЕНИЯ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 t="19687" b="17314"/>
          <a:stretch>
            <a:fillRect/>
          </a:stretch>
        </p:blipFill>
        <p:spPr bwMode="auto">
          <a:xfrm>
            <a:off x="188640" y="7236296"/>
            <a:ext cx="18288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25538" y="395288"/>
            <a:ext cx="5588000" cy="720725"/>
          </a:xfrm>
        </p:spPr>
        <p:txBody>
          <a:bodyPr/>
          <a:lstStyle/>
          <a:p>
            <a:pPr algn="ctr" eaLnBrk="1" hangingPunct="1"/>
            <a:r>
              <a:rPr sz="3200" b="1" smtClean="0">
                <a:latin typeface="Times New Roman" pitchFamily="18" charset="0"/>
                <a:cs typeface="Times New Roman" pitchFamily="18" charset="0"/>
              </a:rPr>
              <a:t>ЭТО МОЙ КЛАСС: </a:t>
            </a: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4517" name="Picture 5" descr="C:\Users\User\AppData\Local\Microsoft\Windows\Temporary Internet Files\Content.IE5\RVFOIYM5\1052251-royalty-free-vector-clip-art-illustration-of-doodled-children-dancing-to-music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5"/>
          <a:stretch>
            <a:fillRect/>
          </a:stretch>
        </p:blipFill>
        <p:spPr bwMode="auto">
          <a:xfrm>
            <a:off x="2636912" y="7595118"/>
            <a:ext cx="4104456" cy="1548882"/>
          </a:xfrm>
          <a:prstGeom prst="rect">
            <a:avLst/>
          </a:prstGeom>
          <a:noFill/>
        </p:spPr>
      </p:pic>
      <p:pic>
        <p:nvPicPr>
          <p:cNvPr id="64518" name="Picture 6" descr="C:\Users\User\AppData\Local\Microsoft\Windows\Temporary Internet Files\Content.IE5\CMG4TS5B\0511-1101-0118-1935_Stick_Figures_of_Preschool_Kids_Playing_clipart_image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640" y="0"/>
            <a:ext cx="1043608" cy="104360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25538" y="395288"/>
            <a:ext cx="5588000" cy="720725"/>
          </a:xfrm>
        </p:spPr>
        <p:txBody>
          <a:bodyPr/>
          <a:lstStyle/>
          <a:p>
            <a:pPr algn="ctr" eaLnBrk="1" hangingPunct="1"/>
            <a:r>
              <a:rPr sz="3200" b="1" smtClean="0">
                <a:latin typeface="Times New Roman" pitchFamily="18" charset="0"/>
                <a:cs typeface="Times New Roman" pitchFamily="18" charset="0"/>
              </a:rPr>
              <a:t>МОЯ УЧИТЕЛЬНИЦА:</a:t>
            </a: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60575" y="1979613"/>
            <a:ext cx="4321175" cy="5040312"/>
          </a:xfrm>
          <a:prstGeom prst="ellipse">
            <a:avLst/>
          </a:prstGeom>
          <a:noFill/>
          <a:effectLst>
            <a:outerShdw blurRad="1651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869" name="Picture 6" descr="D:\Documents and Settings\Елена\Рабочий стол\Картинки\i165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50427">
            <a:off x="1252538" y="3095625"/>
            <a:ext cx="184467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7425" y="7315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25538" y="395288"/>
            <a:ext cx="5588000" cy="720725"/>
          </a:xfrm>
        </p:spPr>
        <p:txBody>
          <a:bodyPr>
            <a:normAutofit fontScale="92500"/>
          </a:bodyPr>
          <a:lstStyle/>
          <a:p>
            <a:pPr algn="ctr" eaLnBrk="1" hangingPunct="1">
              <a:defRPr/>
            </a:pPr>
            <a:r>
              <a:rPr sz="3200" b="1" smtClean="0">
                <a:latin typeface="Times New Roman" pitchFamily="18" charset="0"/>
                <a:cs typeface="Times New Roman" pitchFamily="18" charset="0"/>
              </a:rPr>
              <a:t>МОЯ ВОСПИТАТЕЛЬНИЦА:</a:t>
            </a:r>
          </a:p>
          <a:p>
            <a:pPr algn="ctr" eaLnBrk="1" hangingPunct="1"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60575" y="1979613"/>
            <a:ext cx="4321175" cy="5040312"/>
          </a:xfrm>
          <a:prstGeom prst="ellipse">
            <a:avLst/>
          </a:prstGeom>
          <a:noFill/>
          <a:effectLst>
            <a:outerShdw blurRad="1651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3" name="Picture 6" descr="D:\Documents and Settings\Елена\Рабочий стол\Картинки\i165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50427">
            <a:off x="1252538" y="3095625"/>
            <a:ext cx="184467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7425" y="7315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25538" y="395288"/>
            <a:ext cx="5588000" cy="720725"/>
          </a:xfrm>
        </p:spPr>
        <p:txBody>
          <a:bodyPr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200" b="1" dirty="0" smtClean="0">
                <a:latin typeface="Times New Roman" pitchFamily="18" charset="0"/>
                <a:cs typeface="Times New Roman" pitchFamily="18" charset="0"/>
              </a:rPr>
              <a:t>МОЙ ПЕРВЫЙ ДЕНЬ В ШКОЛЕ: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687546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25538" y="395288"/>
            <a:ext cx="5588000" cy="720725"/>
          </a:xfrm>
        </p:spPr>
        <p:txBody>
          <a:bodyPr/>
          <a:lstStyle/>
          <a:p>
            <a:pPr algn="ctr" eaLnBrk="1" hangingPunct="1"/>
            <a:r>
              <a:rPr sz="3200" b="1" smtClean="0">
                <a:latin typeface="Times New Roman" pitchFamily="18" charset="0"/>
                <a:cs typeface="Times New Roman" pitchFamily="18" charset="0"/>
              </a:rPr>
              <a:t>МОЙ ЛУЧШИЙ ДРУГ:</a:t>
            </a: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9940" name="Picture 14" descr="baby14_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50" y="6210300"/>
            <a:ext cx="22320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25538" y="395288"/>
            <a:ext cx="5588000" cy="720725"/>
          </a:xfrm>
        </p:spPr>
        <p:txBody>
          <a:bodyPr/>
          <a:lstStyle/>
          <a:p>
            <a:pPr algn="ctr" eaLnBrk="1" hangingPunct="1"/>
            <a:r>
              <a:rPr sz="3200" b="1" smtClean="0">
                <a:latin typeface="Times New Roman" pitchFamily="18" charset="0"/>
                <a:cs typeface="Times New Roman" pitchFamily="18" charset="0"/>
              </a:rPr>
              <a:t>МОЙ ДЕНЬ РОЖДЕНИЯ: </a:t>
            </a: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152" y="716428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4" y="7020272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25538" y="395288"/>
            <a:ext cx="5588000" cy="720725"/>
          </a:xfrm>
        </p:spPr>
        <p:txBody>
          <a:bodyPr/>
          <a:lstStyle/>
          <a:p>
            <a:pPr algn="ctr" eaLnBrk="1" hangingPunct="1"/>
            <a:r>
              <a:rPr sz="3200" b="1" smtClean="0">
                <a:latin typeface="Times New Roman" pitchFamily="18" charset="0"/>
                <a:cs typeface="Times New Roman" pitchFamily="18" charset="0"/>
              </a:rPr>
              <a:t>МОЙ ПЕРВЫЙ УРОК</a:t>
            </a: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3"/>
          <p:cNvSpPr txBox="1">
            <a:spLocks/>
          </p:cNvSpPr>
          <p:nvPr/>
        </p:nvSpPr>
        <p:spPr bwMode="auto">
          <a:xfrm>
            <a:off x="1862138" y="8243888"/>
            <a:ext cx="4995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b="1" cap="small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351" y="7020991"/>
            <a:ext cx="2375545" cy="237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5206</Words>
  <Application>Microsoft Office PowerPoint</Application>
  <PresentationFormat>Экран (4:3)</PresentationFormat>
  <Paragraphs>762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Муниципальное бюджетное  общеобразовательное учреждение  «Гимназия №2»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2015-03-31T11:53:36Z</dcterms:modified>
</cp:coreProperties>
</file>