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3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1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0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1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6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1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565-617C-47F9-9928-E012AED8982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BB01-212A-4D7D-AD2C-8510F1AD1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6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roadsigns.ru/sch/default/Files/road_signs/predpisivaychie_012_big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drive.by/img/rr/signs/1_21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uto.sarbc.ru/images/big/z/j/m/zjm8gf6rwy4ex7n0qui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drive.by/img/rr/signs/1_21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roadsigns.ru/sch/default/Files/road_signs/predpisivaychie_012_big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uto.sarbc.ru/images/big/z/j/m/zjm8gf6rwy4ex7n0qui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653" y="0"/>
            <a:ext cx="93526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143644"/>
            <a:ext cx="728664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©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Дмитриева А.В.,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педагог ГОУ СОШ №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307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1340768"/>
            <a:ext cx="2260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1.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7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3625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857892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Подземный пешеходный переход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929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Информационный знак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41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4113" y="3214686"/>
            <a:ext cx="42698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"Пешеходная</a:t>
            </a:r>
          </a:p>
          <a:p>
            <a:r>
              <a:rPr lang="ru-RU" sz="5400" b="1" dirty="0" smtClean="0"/>
              <a:t> дорожка"</a:t>
            </a:r>
            <a:endParaRPr lang="ru-RU" sz="5400" b="1" dirty="0"/>
          </a:p>
        </p:txBody>
      </p:sp>
      <p:pic>
        <p:nvPicPr>
          <p:cNvPr id="20484" name="Picture 4" descr="Картинка 2 из 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4429156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6" y="5534561"/>
            <a:ext cx="8643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Разрешается движение только пешеходам.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/>
              <a:t>Предписывающие знаки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25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ttp://www.avtovodila.ru/img/poleznosti/znaki/1/1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76599"/>
            <a:ext cx="3802701" cy="32956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4643446"/>
            <a:ext cx="3986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"Пешеходный</a:t>
            </a:r>
          </a:p>
          <a:p>
            <a:r>
              <a:rPr lang="ru-RU" sz="4800" b="1" dirty="0" smtClean="0"/>
              <a:t> переход"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Предупреждающий знак</a:t>
            </a:r>
          </a:p>
          <a:p>
            <a:pPr algn="ctr"/>
            <a:r>
              <a:rPr lang="ru-RU" sz="2800" dirty="0" smtClean="0"/>
              <a:t> Он информируют водителей о приближении к опасному участку дороги, движение по которому требует принятия мер.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9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611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108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5072074"/>
            <a:ext cx="37048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"Дети"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1826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Предупреждающий знак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5643578"/>
            <a:ext cx="24846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"Дети"</a:t>
            </a:r>
            <a:endParaRPr lang="ru-RU" sz="6000" b="1" dirty="0"/>
          </a:p>
        </p:txBody>
      </p:sp>
      <p:pic>
        <p:nvPicPr>
          <p:cNvPr id="16388" name="Picture 4" descr="Картинка 71 из 36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5964245" cy="5964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9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3714752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/>
              <a:t>"Движение </a:t>
            </a:r>
          </a:p>
          <a:p>
            <a:pPr algn="r"/>
            <a:r>
              <a:rPr lang="ru-RU" sz="6000" b="1" dirty="0" smtClean="0"/>
              <a:t>пешеходов </a:t>
            </a:r>
          </a:p>
          <a:p>
            <a:pPr algn="r"/>
            <a:r>
              <a:rPr lang="ru-RU" sz="6000" b="1" dirty="0" smtClean="0"/>
              <a:t>запрещено"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Запрещающие знаки</a:t>
            </a:r>
            <a:endParaRPr lang="ru-RU" sz="6000" dirty="0"/>
          </a:p>
        </p:txBody>
      </p:sp>
      <p:pic>
        <p:nvPicPr>
          <p:cNvPr id="21508" name="Picture 4" descr="http://www.avtovodila.ru/img/poleznosti/znaki/3/3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06719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0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35769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Проверь себя</a:t>
            </a:r>
            <a:endParaRPr lang="ru-RU" sz="9600" dirty="0"/>
          </a:p>
        </p:txBody>
      </p:sp>
      <p:pic>
        <p:nvPicPr>
          <p:cNvPr id="31745" name="Picture 1" descr="http://www.gifpark.ru/Gifs/PEOPLE/M/MAN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1"/>
            <a:ext cx="4572032" cy="3803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6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9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6143668" cy="6221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0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643314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Пешеходные переходы</a:t>
            </a:r>
            <a:endParaRPr lang="ru-RU" sz="9600" dirty="0"/>
          </a:p>
        </p:txBody>
      </p:sp>
      <p:pic>
        <p:nvPicPr>
          <p:cNvPr id="1026" name="Picture 2" descr="http://www.gifpark.ru/Gifs/PEOPLE/M/MANWAL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1643042" cy="3870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8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6 -0.03426 L 0.98316 -0.01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3625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9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7753"/>
            <a:ext cx="6643734" cy="62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8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avtovodila.ru/img/poleznosti/znaki/3/3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06719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7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71 из 36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-285776"/>
            <a:ext cx="6858048" cy="685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9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 из 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5929354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7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 из 9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762375" cy="3810000"/>
          </a:xfrm>
          <a:prstGeom prst="rect">
            <a:avLst/>
          </a:prstGeom>
          <a:noFill/>
        </p:spPr>
      </p:pic>
      <p:pic>
        <p:nvPicPr>
          <p:cNvPr id="15364" name="Picture 4" descr="Картинка 1 из 9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4" y="285728"/>
            <a:ext cx="3714776" cy="3810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331179"/>
            <a:ext cx="92861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Знак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"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Пешеходный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переход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63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adiosibir.ru/data/tomsk/image/tomsk_news/2009/sent/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70386" cy="721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3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62" y="357167"/>
            <a:ext cx="8473042" cy="45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000636"/>
            <a:ext cx="8427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Надземный пешеходный переход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171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96" y="214290"/>
            <a:ext cx="8265632" cy="52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8927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Надземный пешеходный переход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278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359818" cy="50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85789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Надземный пешеходный переход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42852"/>
            <a:ext cx="6029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Информационный знак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11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ree-lancers.net/posted_files/B0818C03D4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7"/>
            <a:ext cx="7572428" cy="5679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374" y="6073170"/>
            <a:ext cx="9072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Подземный пешеходный переход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7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6845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86454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Подземный пешеходный переход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551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</cp:revision>
  <dcterms:created xsi:type="dcterms:W3CDTF">2013-11-17T09:14:11Z</dcterms:created>
  <dcterms:modified xsi:type="dcterms:W3CDTF">2013-11-17T09:18:35Z</dcterms:modified>
</cp:coreProperties>
</file>