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DFEB7-3144-43A6-97CA-2EF26D5F2EDC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CB8F-08EC-4B4A-B346-162582CA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4445-F35F-4CF0-917A-3787D37BEC93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EF0E-ADBE-4FFB-A950-943239122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4954-FB19-4E66-AA40-4367FD06E6A5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051F-9DDE-41CF-9747-4BF3C7BC4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52A4-7BB0-441B-887F-6BABF08F4634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7750-0131-43A9-B6CA-5A3F2B671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6581-AE93-48E6-9810-C6B9BA4513FC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C6C1-1563-4E28-8FE5-EF2C0F3E6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1F54-0067-4A41-A805-45E9F0F42E5B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1F22-C407-4598-B027-EC07E92DC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435F-E9BE-4255-A648-3398158D8D8A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4719-800F-4BB6-B95A-0619708A0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FD0E-ADD2-471E-A940-02B89DF9E9E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E066-F360-435A-8416-DAEDD1723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9A0-B07E-4D6F-9BD3-1B54F31DE26F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9D1A-E3DA-4B2E-947D-13147A187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2BF9-E565-4966-8432-08DC5BC9ECF9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F4770-D6F3-4DAE-8376-6399ADAA5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DC59-34A7-4370-9A61-4C0786547AB7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EA4DD-3E90-4F1D-BE09-DDC09C05D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B62E10-EB5B-47EA-A03A-4BD2B5F1097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8FC82C-F502-4606-AE3B-BE3D8E10D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85813" y="2428875"/>
            <a:ext cx="7772400" cy="1470025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</a:rPr>
              <a:t>Урок русского языка в 3 «А» классе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Учитель начальных классов МБУ г.Тольятти СОШ №79</a:t>
            </a:r>
          </a:p>
          <a:p>
            <a:r>
              <a:rPr lang="ru-RU" smtClean="0">
                <a:solidFill>
                  <a:srgbClr val="C00000"/>
                </a:solidFill>
              </a:rPr>
              <a:t>Кантур Т.И.</a:t>
            </a:r>
          </a:p>
        </p:txBody>
      </p:sp>
      <p:pic>
        <p:nvPicPr>
          <p:cNvPr id="13315" name="Picture 4" descr="http://im7-tub-ru.yandex.net/i?id=594561439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14313"/>
            <a:ext cx="35004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357438"/>
            <a:ext cx="7772400" cy="13620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Цели урока :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u="sng" dirty="0" smtClean="0">
                <a:solidFill>
                  <a:srgbClr val="002060"/>
                </a:solidFill>
              </a:rPr>
              <a:t>Образовательные</a:t>
            </a:r>
            <a:r>
              <a:rPr lang="ru-RU" sz="1800" dirty="0">
                <a:solidFill>
                  <a:srgbClr val="002060"/>
                </a:solidFill>
              </a:rPr>
              <a:t>: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уточнить понятия “корень”, “приставка”, “суффикс”, “окончание”;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составить совместно с учащимися алгоритм разбора слов по составу;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u="sng" dirty="0">
                <a:solidFill>
                  <a:srgbClr val="002060"/>
                </a:solidFill>
              </a:rPr>
              <a:t>Развивающие: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развивать умения планировать, контролировать, регулировать и анализировать собственную учебную деятельность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развивать умение работать с источниками информации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u="sng" dirty="0">
                <a:solidFill>
                  <a:srgbClr val="002060"/>
                </a:solidFill>
              </a:rPr>
              <a:t>Воспитательные</a:t>
            </a:r>
            <a:r>
              <a:rPr lang="ru-RU" sz="1800" u="sng" dirty="0" smtClean="0">
                <a:solidFill>
                  <a:srgbClr val="002060"/>
                </a:solidFill>
              </a:rPr>
              <a:t>: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воспитывать культуру речи, любовь к слову, родному языку;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воспитывать внимание, доброе отношение друг к другу.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ru-RU" sz="1800" dirty="0">
                <a:solidFill>
                  <a:srgbClr val="002060"/>
                </a:solidFill>
              </a:rPr>
              <a:t> </a:t>
            </a:r>
            <a:br>
              <a:rPr lang="ru-RU" sz="1800" dirty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2143125" y="214313"/>
            <a:ext cx="7772400" cy="1500187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C00000"/>
                </a:solidFill>
              </a:rPr>
              <a:t>Тема : «Разбор слова по составу»</a:t>
            </a:r>
          </a:p>
        </p:txBody>
      </p:sp>
      <p:pic>
        <p:nvPicPr>
          <p:cNvPr id="14339" name="Picture 2" descr="http://im5-tub-ru.yandex.net/i?id=283051374-6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2071688" y="1571625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план разбора слова по составу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57375" y="2357438"/>
            <a:ext cx="687228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2060"/>
                </a:solidFill>
                <a:latin typeface="Calibri" pitchFamily="34" charset="0"/>
              </a:rPr>
              <a:t>1.Найди основу</a:t>
            </a:r>
          </a:p>
          <a:p>
            <a:r>
              <a:rPr lang="ru-RU" sz="4000">
                <a:solidFill>
                  <a:srgbClr val="002060"/>
                </a:solidFill>
                <a:latin typeface="Calibri" pitchFamily="34" charset="0"/>
              </a:rPr>
              <a:t> (для этого выдели окончание)</a:t>
            </a:r>
          </a:p>
          <a:p>
            <a:r>
              <a:rPr lang="ru-RU" sz="4000">
                <a:solidFill>
                  <a:srgbClr val="002060"/>
                </a:solidFill>
                <a:latin typeface="Calibri" pitchFamily="34" charset="0"/>
              </a:rPr>
              <a:t>2.Выдели корень</a:t>
            </a:r>
          </a:p>
          <a:p>
            <a:r>
              <a:rPr lang="ru-RU" sz="4000">
                <a:solidFill>
                  <a:srgbClr val="002060"/>
                </a:solidFill>
                <a:latin typeface="Calibri" pitchFamily="34" charset="0"/>
              </a:rPr>
              <a:t>3.Выдели приставку</a:t>
            </a:r>
          </a:p>
          <a:p>
            <a:r>
              <a:rPr lang="ru-RU" sz="4000">
                <a:solidFill>
                  <a:srgbClr val="002060"/>
                </a:solidFill>
                <a:latin typeface="Calibri" pitchFamily="34" charset="0"/>
              </a:rPr>
              <a:t>4.Выдели суффикс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786188" y="85725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Составим</a:t>
            </a:r>
          </a:p>
        </p:txBody>
      </p:sp>
      <p:pic>
        <p:nvPicPr>
          <p:cNvPr id="15364" name="Picture 2" descr="http://im5-tub-ru.yandex.net/i?id=334362625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1714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1000125" y="428625"/>
            <a:ext cx="6000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Разбери слово по составу</a:t>
            </a:r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785813" y="2286000"/>
            <a:ext cx="20129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безводный 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подводник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водный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заводь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вода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водитель</a:t>
            </a:r>
          </a:p>
        </p:txBody>
      </p:sp>
      <p:pic>
        <p:nvPicPr>
          <p:cNvPr id="16387" name="Picture 2" descr="http://im8-tub-ru.yandex.net/i?id=313658566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143125"/>
            <a:ext cx="2857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13"/>
          <p:cNvSpPr txBox="1">
            <a:spLocks noChangeArrowheads="1"/>
          </p:cNvSpPr>
          <p:nvPr/>
        </p:nvSpPr>
        <p:spPr bwMode="auto">
          <a:xfrm>
            <a:off x="0" y="59293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  <a:latin typeface="Calibri" pitchFamily="34" charset="0"/>
              </a:rPr>
              <a:t>Можно ли все слова назвать однокоренными?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285750" y="500063"/>
            <a:ext cx="8986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К каждому слову подбери однокоренные по схемам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4119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приставка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суффикс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груст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пере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ушк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нулевое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бел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по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чик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ий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лёт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ран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к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ый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груз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изб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482600" y="642938"/>
            <a:ext cx="803433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Отгадай загадки, напиши отгадки,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образуй от отгадок однокоренные слова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при помощи приставок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1.Никто её не пугает, а она дрожит.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2.Поле пашет, семь плугов тащит.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3.Ходит город-великан на работу в океан.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4.На море, в реках и озёрах я плаваю проворный, скорый.</a:t>
            </a:r>
          </a:p>
        </p:txBody>
      </p:sp>
      <p:pic>
        <p:nvPicPr>
          <p:cNvPr id="1026" name="Picture 2" descr="http://im4-tub-ru.yandex.net/i?id=54165590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4500563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cs303403.vkontakte.ru/u1396880/-14/x_6ab521b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4500563"/>
            <a:ext cx="20002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im2-tub-ru.yandex.net/i?id=27877813-5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4500563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im8-tub-ru.yandex.net/i?id=193637113-1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" y="4500563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3500438" y="2928938"/>
            <a:ext cx="44291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Молодцы!</a:t>
            </a:r>
          </a:p>
        </p:txBody>
      </p:sp>
      <p:pic>
        <p:nvPicPr>
          <p:cNvPr id="19458" name="Picture 4" descr="http://dl9.glitter-graphics.net/pub/619/619589ga2upyu3s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32004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http://uchitel.edu54.ru/sites/default/files/userfiles/image/walking_5_h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4124325"/>
            <a:ext cx="19621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http://www.eyewatchpets.com/cat_meowing_lg_nwm_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35768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175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Урок русского языка в 3 «А» классе</vt:lpstr>
      <vt:lpstr>ЦЕЛИ УРОКА : ОБРАЗОВАТЕЛЬНЫЕ: УТОЧНИТЬ ПОНЯТИЯ “КОРЕНЬ”, “ПРИСТАВКА”, “СУФФИКС”, “ОКОНЧАНИЕ”; СОСТАВИТЬ СОВМЕСТНО С УЧАЩИМИСЯ АЛГОРИТМ РАЗБОРА СЛОВ ПО СОСТАВУ; РАЗВИВАЮЩИЕ: РАЗВИВАТЬ УМЕНИЯ ПЛАНИРОВАТЬ, КОНТРОЛИРОВАТЬ, РЕГУЛИРОВАТЬ И АНАЛИЗИРОВАТЬ СОБСТВЕННУЮ УЧЕБНУЮ ДЕЯТЕЛЬНОСТЬ; РАЗВИВАТЬ УМЕНИЕ РАБОТАТЬ С ИСТОЧНИКАМИ ИНФОРМАЦИИ; ВОСПИТАТЕЛЬНЫЕ: ВОСПИТЫВАТЬ КУЛЬТУРУ РЕЧИ, ЛЮБОВЬ К СЛОВУ, РОДНОМУ ЯЗЫКУ; ВОСПИТЫВАТЬ ВНИМАНИЕ, ДОБРОЕ ОТНОШЕНИЕ ДРУГ К ДРУГУ.  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«А» классе</dc:title>
  <dc:creator>LyudOK</dc:creator>
  <cp:lastModifiedBy>Admin</cp:lastModifiedBy>
  <cp:revision>13</cp:revision>
  <dcterms:created xsi:type="dcterms:W3CDTF">2012-11-23T14:49:33Z</dcterms:created>
  <dcterms:modified xsi:type="dcterms:W3CDTF">2013-01-17T18:58:23Z</dcterms:modified>
</cp:coreProperties>
</file>