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71" r:id="rId11"/>
    <p:sldId id="27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219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6D61653D-FB1E-4258-B338-D694BC9D10BD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3802B21-5966-42CD-AB14-84191EFBF94A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653D-FB1E-4258-B338-D694BC9D10BD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2B21-5966-42CD-AB14-84191EFBF9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653D-FB1E-4258-B338-D694BC9D10BD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2B21-5966-42CD-AB14-84191EFBF9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653D-FB1E-4258-B338-D694BC9D10BD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2B21-5966-42CD-AB14-84191EFBF9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653D-FB1E-4258-B338-D694BC9D10BD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2B21-5966-42CD-AB14-84191EFBF9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653D-FB1E-4258-B338-D694BC9D10BD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2B21-5966-42CD-AB14-84191EFBF94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653D-FB1E-4258-B338-D694BC9D10BD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2B21-5966-42CD-AB14-84191EFBF9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653D-FB1E-4258-B338-D694BC9D10BD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2B21-5966-42CD-AB14-84191EFBF9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653D-FB1E-4258-B338-D694BC9D10BD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2B21-5966-42CD-AB14-84191EFBF9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653D-FB1E-4258-B338-D694BC9D10BD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2B21-5966-42CD-AB14-84191EFBF94A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653D-FB1E-4258-B338-D694BC9D10BD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2B21-5966-42CD-AB14-84191EFBF9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6D61653D-FB1E-4258-B338-D694BC9D10BD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43802B21-5966-42CD-AB14-84191EFBF94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2528958"/>
          </a:xfrm>
        </p:spPr>
        <p:txBody>
          <a:bodyPr/>
          <a:lstStyle/>
          <a:p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Памятники природы</a:t>
            </a:r>
            <a:b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РСО-Алания</a:t>
            </a:r>
            <a:endParaRPr lang="ru-RU" i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733256"/>
            <a:ext cx="6400800" cy="100811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Составила Литовченко С.В</a:t>
            </a:r>
            <a:r>
              <a:rPr lang="ru-RU" dirty="0" smtClean="0"/>
              <a:t>.</a:t>
            </a:r>
          </a:p>
          <a:p>
            <a:r>
              <a:rPr lang="ru-RU" dirty="0"/>
              <a:t>у</a:t>
            </a:r>
            <a:r>
              <a:rPr lang="ru-RU" dirty="0" smtClean="0"/>
              <a:t>читель начальных классов</a:t>
            </a:r>
          </a:p>
          <a:p>
            <a:r>
              <a:rPr lang="ru-RU" dirty="0" smtClean="0"/>
              <a:t>МБОУ СОШ №1</a:t>
            </a:r>
          </a:p>
          <a:p>
            <a:r>
              <a:rPr lang="ru-RU" dirty="0" err="1" smtClean="0"/>
              <a:t>г.Моздока</a:t>
            </a:r>
            <a:r>
              <a:rPr lang="ru-RU" dirty="0" smtClean="0"/>
              <a:t> РСО-Алания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209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МАТРИЦА\Desktop\памятники природа рсо-а\бекан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90588"/>
            <a:ext cx="7620000" cy="507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3688" y="332656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Урочище </a:t>
            </a:r>
            <a:r>
              <a:rPr lang="ru-RU" sz="3600" dirty="0" err="1" smtClean="0"/>
              <a:t>Бекан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7759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МАТРИЦА\Desktop\памятники природа рсо-а\бекан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47750"/>
            <a:ext cx="698120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1057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МАТРИЦА\Desktop\памятники природа рсо-а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8092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4" y="692696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 smtClean="0"/>
              <a:t>Караугомский</a:t>
            </a:r>
            <a:r>
              <a:rPr lang="ru-RU" sz="2800" dirty="0" smtClean="0"/>
              <a:t> ледник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972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МАТРИЦА\Desktop\памятники природа рсо-а\grusinskaya_doroga_ermol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49449"/>
            <a:ext cx="396044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МАТРИЦА\Desktop\памятники природа рсо-а\камень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76672"/>
            <a:ext cx="3744415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МАТРИЦА\Desktop\памятники природа рсо-а\камень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573016"/>
            <a:ext cx="3960440" cy="295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188640"/>
            <a:ext cx="48965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err="1" smtClean="0"/>
              <a:t>Ермоловский</a:t>
            </a:r>
            <a:r>
              <a:rPr lang="ru-RU" sz="3200" dirty="0" smtClean="0"/>
              <a:t> камень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9915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МАТРИЦА\Desktop\памятники природа рсо-а\кам гриб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8572500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79712" y="476672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Каменный гриб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6359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МАТРИЦА\Desktop\памятники природа рсо-а\гора кольц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92696"/>
            <a:ext cx="698477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5736" y="291006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Гора-кольцо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7146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МАТРИЦА\Desktop\памятники природа рсо-а\каньон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906978"/>
            <a:ext cx="5715000" cy="569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9672" y="260648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/>
              <a:t>Кадаргаванский</a:t>
            </a:r>
            <a:r>
              <a:rPr lang="ru-RU" sz="3600" dirty="0" smtClean="0"/>
              <a:t> каньон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76305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МАТРИЦА\Desktop\памятники природа рсо-а\кармад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87971"/>
            <a:ext cx="5472608" cy="43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МАТРИЦА\Desktop\памятники природа рсо-а\карм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4678" y="1484784"/>
            <a:ext cx="2777802" cy="412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548680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Горячие минеральные источники «</a:t>
            </a:r>
            <a:r>
              <a:rPr lang="ru-RU" sz="3600" dirty="0" err="1" smtClean="0"/>
              <a:t>Кармадон</a:t>
            </a:r>
            <a:r>
              <a:rPr lang="ru-RU" sz="3600" dirty="0" smtClean="0"/>
              <a:t>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88213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МАТРИЦА\Desktop\памятники природа рсо-а\дуб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42896"/>
            <a:ext cx="5976664" cy="516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3688" y="496565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Дуб-патриарх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2043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МАТРИЦА\Desktop\памятники природа рсо-а\ginkgo-biloba-arbre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980728"/>
            <a:ext cx="5202237" cy="401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МАТРИЦА\Desktop\памятники природа рсо-а\гинко плод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3716750"/>
            <a:ext cx="3982901" cy="2648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46147" y="404664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гинкго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4226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26</TotalTime>
  <Words>34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Остин</vt:lpstr>
      <vt:lpstr>Памятники природы  РСО-Алания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Памятники природы  РСО-Алания</dc:title>
  <dc:creator>МАТРИЦА</dc:creator>
  <cp:lastModifiedBy>МАТРИЦА</cp:lastModifiedBy>
  <cp:revision>8</cp:revision>
  <dcterms:created xsi:type="dcterms:W3CDTF">2013-04-17T17:33:51Z</dcterms:created>
  <dcterms:modified xsi:type="dcterms:W3CDTF">2015-03-30T17:17:43Z</dcterms:modified>
</cp:coreProperties>
</file>