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5" r:id="rId9"/>
    <p:sldId id="296" r:id="rId10"/>
    <p:sldId id="297" r:id="rId11"/>
    <p:sldId id="262" r:id="rId12"/>
    <p:sldId id="263" r:id="rId13"/>
    <p:sldId id="27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  <p:sldId id="281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3134-013A-4092-B05E-1C1B25A08091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B3-6F18-43C5-AA0E-62B0CF73A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ommons.wikimedia.org/wiki/File:100_Olympic_rubles.jpg?uselang=ru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ochi2014.rsport.ru/sochi2014/calendar.html?view=onesport&amp;filter_sport=CC" TargetMode="External"/><Relationship Id="rId13" Type="http://schemas.openxmlformats.org/officeDocument/2006/relationships/hyperlink" Target="http://sochi2014.rsport.ru/sochi2014/calendar.html?view=onesport&amp;filter_sport=FS" TargetMode="External"/><Relationship Id="rId3" Type="http://schemas.openxmlformats.org/officeDocument/2006/relationships/hyperlink" Target="http://sochi2014.rsport.ru/sochi2014/calendar.html?view=onesport&amp;filter_sport=BS" TargetMode="External"/><Relationship Id="rId7" Type="http://schemas.openxmlformats.org/officeDocument/2006/relationships/hyperlink" Target="http://sochi2014.rsport.ru/sochi2014/calendar.html?view=onesport&amp;filter_sport=NC" TargetMode="External"/><Relationship Id="rId12" Type="http://schemas.openxmlformats.org/officeDocument/2006/relationships/hyperlink" Target="http://sochi2014.rsport.ru/sochi2014/calendar.html?view=onesport&amp;filter_sport=SB" TargetMode="External"/><Relationship Id="rId2" Type="http://schemas.openxmlformats.org/officeDocument/2006/relationships/hyperlink" Target="http://sochi2014.rsport.ru/sochi2014/calendar.html?view=onesport&amp;filter_sport=BT" TargetMode="External"/><Relationship Id="rId16" Type="http://schemas.openxmlformats.org/officeDocument/2006/relationships/hyperlink" Target="http://sochi2014.rsport.ru/sochi2014/calendar.html?view=onesport&amp;filter_sport=S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chi2014.rsport.ru/sochi2014/calendar.html?view=onesport&amp;filter_sport=SS" TargetMode="External"/><Relationship Id="rId11" Type="http://schemas.openxmlformats.org/officeDocument/2006/relationships/hyperlink" Target="http://sochi2014.rsport.ru/sochi2014/calendar.html?view=onesport&amp;filter_sport=SN" TargetMode="External"/><Relationship Id="rId5" Type="http://schemas.openxmlformats.org/officeDocument/2006/relationships/hyperlink" Target="http://sochi2014.rsport.ru/sochi2014/calendar.html?view=onesport&amp;filter_sport=CU" TargetMode="External"/><Relationship Id="rId15" Type="http://schemas.openxmlformats.org/officeDocument/2006/relationships/hyperlink" Target="http://sochi2014.rsport.ru/sochi2014/calendar.html?view=onesport&amp;filter_sport=IH" TargetMode="External"/><Relationship Id="rId10" Type="http://schemas.openxmlformats.org/officeDocument/2006/relationships/hyperlink" Target="http://sochi2014.rsport.ru/sochi2014/calendar.html?view=onesport&amp;filter_sport=LG" TargetMode="External"/><Relationship Id="rId4" Type="http://schemas.openxmlformats.org/officeDocument/2006/relationships/hyperlink" Target="http://sochi2014.rsport.ru/sochi2014/calendar.html?view=onesport&amp;filter_sport=AS" TargetMode="External"/><Relationship Id="rId9" Type="http://schemas.openxmlformats.org/officeDocument/2006/relationships/hyperlink" Target="http://sochi2014.rsport.ru/sochi2014/calendar.html?view=onesport&amp;filter_sport=SJ" TargetMode="External"/><Relationship Id="rId14" Type="http://schemas.openxmlformats.org/officeDocument/2006/relationships/hyperlink" Target="http://sochi2014.rsport.ru/sochi2014/calendar.html?view=onesport&amp;filter_sport=F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u.wikipedia.org/wiki/%D0%A1%D0%BF%D0%BE%D1%80%D1%82%D0%B8%D0%B2%D0%BD%D1%8B%D0%B5_%D1%81%D0%BE%D0%BE%D1%80%D1%83%D0%B6%D0%B5%D0%BD%D0%B8%D1%8F_%D0%B7%D0%B8%D0%BC%D0%BD%D0%B8%D1%85_%D0%9E%D0%BB%D0%B8%D0%BC%D0%BF%D0%B8%D0%B9%D1%81%D0%BA%D0%B8%D1%85_%D0%B8%D0%B3%D1%80_201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0%D1%81%D0%BD%D0%B0%D1%8F_%D0%9F%D0%BE%D0%BB%D1%8F%D0%BD%D0%B0" TargetMode="External"/><Relationship Id="rId2" Type="http://schemas.openxmlformats.org/officeDocument/2006/relationships/hyperlink" Target="https://ru.wikipedia.org/wiki/%D0%A1%D0%BF%D0%BE%D1%80%D1%82%D0%B8%D0%B2%D0%BD%D1%8B%D0%B5_%D1%81%D0%BE%D0%BE%D1%80%D1%83%D0%B6%D0%B5%D0%BD%D0%B8%D1%8F_%D0%B7%D0%B8%D0%BC%D0%BD%D0%B8%D1%85_%D0%9E%D0%BB%D0%B8%D0%BC%D0%BF%D0%B8%D0%B9%D1%81%D0%BA%D0%B8%D1%85_%D0%B8%D0%B3%D1%80_20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57387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Зимние олимпийские игры 2014 года в Сочи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олимпиад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48073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Сочи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лимпиада\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2786082" cy="2428892"/>
          </a:xfrm>
          <a:prstGeom prst="rect">
            <a:avLst/>
          </a:prstGeom>
          <a:noFill/>
        </p:spPr>
      </p:pic>
      <p:pic>
        <p:nvPicPr>
          <p:cNvPr id="3075" name="Picture 3" descr="D:\олимпиада\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2928957" cy="2286015"/>
          </a:xfrm>
          <a:prstGeom prst="rect">
            <a:avLst/>
          </a:prstGeom>
          <a:noFill/>
        </p:spPr>
      </p:pic>
      <p:pic>
        <p:nvPicPr>
          <p:cNvPr id="3076" name="Picture 4" descr="D:\олимпиада\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3"/>
            <a:ext cx="2857521" cy="2286016"/>
          </a:xfrm>
          <a:prstGeom prst="rect">
            <a:avLst/>
          </a:prstGeom>
          <a:noFill/>
        </p:spPr>
      </p:pic>
      <p:pic>
        <p:nvPicPr>
          <p:cNvPr id="3077" name="Picture 5" descr="D:\олимпиада\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643314"/>
            <a:ext cx="642942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85949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Олимпийские медали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олимпиад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844842" cy="38787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002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Монеты и банкноты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upload.wikimedia.org/wikipedia/commons/thumb/b/b5/100_Olympic_rubles.jpg/100px-100_Olympic_ruble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730034" cy="43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олимпиада\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5267355" cy="4857784"/>
          </a:xfrm>
          <a:prstGeom prst="rect">
            <a:avLst/>
          </a:prstGeom>
          <a:noFill/>
        </p:spPr>
      </p:pic>
      <p:pic>
        <p:nvPicPr>
          <p:cNvPr id="12291" name="Picture 3" descr="D:\олимпиада\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14488"/>
            <a:ext cx="3143272" cy="48577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олимпиады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285992"/>
            <a:ext cx="7786742" cy="335280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Пятнадцать зимних спортивных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олимпиада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4"/>
            <a:ext cx="3357586" cy="2928957"/>
          </a:xfrm>
          <a:prstGeom prst="rect">
            <a:avLst/>
          </a:prstGeom>
          <a:noFill/>
        </p:spPr>
      </p:pic>
      <p:pic>
        <p:nvPicPr>
          <p:cNvPr id="10243" name="Picture 3" descr="D:\олимпиада\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286148" cy="29289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Дисциплины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Биатлон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Бобслей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Горные лыжи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Кёрлинг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Конькобежный спорт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Лыжное двоеборье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Лыжные гонки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Прыжки с трамплина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Санный спорт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Скелетон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Сноуборд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Фигурное катание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Фристайл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Хоккей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Шорт-трек</a:t>
            </a:r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1"/>
          </a:xfrm>
        </p:spPr>
        <p:txBody>
          <a:bodyPr/>
          <a:lstStyle/>
          <a:p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Страны-участницы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358246" cy="349568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Олимпийских играх в Сочи представлены 88 стран</a:t>
            </a:r>
          </a:p>
        </p:txBody>
      </p:sp>
      <p:pic>
        <p:nvPicPr>
          <p:cNvPr id="7170" name="Picture 2" descr="D:\олимпиад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3286148" cy="27146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Сочи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приняли участие шесть новых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7858180" cy="24955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Мальта, Парагвай, Восточный Тимор, Того, Тонга и Зимбабве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Медальный зачет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4404"/>
                <a:gridCol w="1857388"/>
                <a:gridCol w="1143008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Место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Страна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Золото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Серебро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Бронза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Всего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Норвегия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42889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сооружения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Дворец «Айсберг»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Спортивные сооружения зимних Олимпийских игр 2014"/>
              </a:rPr>
              <a:t>Прибрежный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tooltip="Спортивные сооружения зимних Олимпийских игр 2014"/>
              </a:rPr>
              <a:t>кластер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олимпиада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14624"/>
            <a:ext cx="4500594" cy="34290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06999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Эмблема-логотип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олимпиад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616624" cy="4045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2214578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Спортивные сооружения зимних Олимпийских игр 2014"/>
              </a:rPr>
              <a:t>Горный кластер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Спортивные сооружения зимних Олимпийских игр 2014"/>
              </a:rPr>
              <a:t>,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Красная Поляна"/>
              </a:rPr>
              <a:t>Красная Поляна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олимпиада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714624"/>
            <a:ext cx="4643470" cy="31432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Золото олимпиады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27860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Сборная России по фигурному катанию</a:t>
            </a:r>
          </a:p>
        </p:txBody>
      </p:sp>
      <p:pic>
        <p:nvPicPr>
          <p:cNvPr id="14338" name="Picture 2" descr="D:\олимпиада\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6286544" cy="45005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Максим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Траньков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D:\олимпиада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42928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9288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Ан 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олимпиад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64347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Скелетонист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 Третьяков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олимпиада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4040863" cy="366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35745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Зубков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Алексей Воевода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бобслей, двойки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D:\олимпиада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14624"/>
            <a:ext cx="4643470" cy="32861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14313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Сноуборд Вик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Уайлд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D:\олимпиад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513067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55677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Аделина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Сотникова 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D:\олимпиада\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926" y="1916832"/>
            <a:ext cx="5680594" cy="4369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шорт-трек / эстафета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Виктор Ан, Семен Елистратов, Владимир Григорьев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Руслан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Захаров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D:\олимпиада\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000372"/>
            <a:ext cx="571500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иатлон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Алексей Волков,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Устюгов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Малышко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Антон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Шипулин (эстафета)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Талисманы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олимпиад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64347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олимпиада\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786841" cy="55546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Лыжные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гонки 50 км.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Александр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D:\олимпиа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604706" cy="366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D:\олимпиада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281276" cy="44525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D:\олимпиада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4929222" cy="3500457"/>
          </a:xfrm>
          <a:prstGeom prst="rect">
            <a:avLst/>
          </a:prstGeom>
          <a:noFill/>
        </p:spPr>
      </p:pic>
      <p:pic>
        <p:nvPicPr>
          <p:cNvPr id="26627" name="Picture 3" descr="D:\олимпиада\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4214818"/>
            <a:ext cx="3286147" cy="2214577"/>
          </a:xfrm>
          <a:prstGeom prst="rect">
            <a:avLst/>
          </a:prstGeom>
          <a:noFill/>
        </p:spPr>
      </p:pic>
      <p:pic>
        <p:nvPicPr>
          <p:cNvPr id="26628" name="Picture 4" descr="D:\олимпиада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256"/>
            <a:ext cx="3214710" cy="2143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D:\олимпиада\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04"/>
            <a:ext cx="2838466" cy="3714771"/>
          </a:xfrm>
          <a:prstGeom prst="rect">
            <a:avLst/>
          </a:prstGeom>
          <a:noFill/>
        </p:spPr>
      </p:pic>
      <p:pic>
        <p:nvPicPr>
          <p:cNvPr id="27651" name="Picture 3" descr="D:\олимпиада\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500438"/>
            <a:ext cx="3571900" cy="3214709"/>
          </a:xfrm>
          <a:prstGeom prst="rect">
            <a:avLst/>
          </a:prstGeom>
          <a:noFill/>
        </p:spPr>
      </p:pic>
      <p:pic>
        <p:nvPicPr>
          <p:cNvPr id="27652" name="Picture 4" descr="D:\олимпиада\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3929090" cy="32147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D:\олимпиада\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14291"/>
            <a:ext cx="4786345" cy="3500462"/>
          </a:xfrm>
          <a:prstGeom prst="rect">
            <a:avLst/>
          </a:prstGeom>
          <a:noFill/>
        </p:spPr>
      </p:pic>
      <p:pic>
        <p:nvPicPr>
          <p:cNvPr id="28675" name="Picture 3" descr="D:\олимпиада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5000660" cy="3643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олимпиада\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7229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олимпиада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929222" cy="4357718"/>
          </a:xfrm>
          <a:prstGeom prst="rect">
            <a:avLst/>
          </a:prstGeom>
          <a:noFill/>
        </p:spPr>
      </p:pic>
      <p:pic>
        <p:nvPicPr>
          <p:cNvPr id="30723" name="Picture 3" descr="D:\олимпиада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71701" cy="3571900"/>
          </a:xfrm>
          <a:prstGeom prst="rect">
            <a:avLst/>
          </a:prstGeom>
          <a:noFill/>
        </p:spPr>
      </p:pic>
      <p:pic>
        <p:nvPicPr>
          <p:cNvPr id="30724" name="Picture 4" descr="D:\олимпиада\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84984"/>
            <a:ext cx="207170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олимпиада\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00079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олимпиада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21497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на конкурс было прислано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24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048 работ от участников со всех регионов России </a:t>
            </a:r>
          </a:p>
        </p:txBody>
      </p:sp>
      <p:pic>
        <p:nvPicPr>
          <p:cNvPr id="4098" name="Picture 2" descr="D:\олимпиада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свидания, Сочи!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D:\олимпиад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3714776" cy="35718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лимпиада\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428736"/>
            <a:ext cx="8105554" cy="1208176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«Жаркие. Зимние. Твои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1266" name="Picture 2" descr="D:\олимпиада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4069686" cy="3052263"/>
          </a:xfrm>
          <a:prstGeom prst="rect">
            <a:avLst/>
          </a:prstGeom>
          <a:noFill/>
        </p:spPr>
      </p:pic>
      <p:pic>
        <p:nvPicPr>
          <p:cNvPr id="11267" name="Picture 3" descr="D:\олимпиада\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453650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6430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Визуальный образ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 descr="D:\олимпиада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5"/>
            <a:ext cx="3571899" cy="2428892"/>
          </a:xfrm>
          <a:prstGeom prst="rect">
            <a:avLst/>
          </a:prstGeom>
          <a:noFill/>
        </p:spPr>
      </p:pic>
      <p:pic>
        <p:nvPicPr>
          <p:cNvPr id="5124" name="Picture 4" descr="D:\олимпиада\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142985"/>
            <a:ext cx="4143403" cy="2500330"/>
          </a:xfrm>
          <a:prstGeom prst="rect">
            <a:avLst/>
          </a:prstGeom>
          <a:noFill/>
        </p:spPr>
      </p:pic>
      <p:pic>
        <p:nvPicPr>
          <p:cNvPr id="5125" name="Picture 5" descr="D:\олимпиада\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86190"/>
            <a:ext cx="3643338" cy="29289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Факел Сочи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лимпиада\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Олимпийский огонь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лимпиада\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857652" cy="2857520"/>
          </a:xfrm>
          <a:prstGeom prst="rect">
            <a:avLst/>
          </a:prstGeom>
          <a:noFill/>
        </p:spPr>
      </p:pic>
      <p:pic>
        <p:nvPicPr>
          <p:cNvPr id="2051" name="Picture 3" descr="D:\олимпиада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214423"/>
            <a:ext cx="4000527" cy="2786082"/>
          </a:xfrm>
          <a:prstGeom prst="rect">
            <a:avLst/>
          </a:prstGeom>
          <a:noFill/>
        </p:spPr>
      </p:pic>
      <p:pic>
        <p:nvPicPr>
          <p:cNvPr id="2052" name="Picture 4" descr="D:\олимпиада\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143380"/>
            <a:ext cx="4500594" cy="25717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Зажгли огонь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олимпиада\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6973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212</Words>
  <Application>Microsoft Office PowerPoint</Application>
  <PresentationFormat>Экран (4:3)</PresentationFormat>
  <Paragraphs>109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ХХII  Зимние олимпийские игры 2014 года в Сочи</vt:lpstr>
      <vt:lpstr>Эмблема-логотип олимпиады</vt:lpstr>
      <vt:lpstr>Талисманы  олимпиады</vt:lpstr>
      <vt:lpstr>Конкурс</vt:lpstr>
      <vt:lpstr>Слоган </vt:lpstr>
      <vt:lpstr>Визуальный образ </vt:lpstr>
      <vt:lpstr>Факел Сочи</vt:lpstr>
      <vt:lpstr>Олимпийский огонь</vt:lpstr>
      <vt:lpstr>Зажгли огонь</vt:lpstr>
      <vt:lpstr>Форма Сочи</vt:lpstr>
      <vt:lpstr>Олимпийские медали </vt:lpstr>
      <vt:lpstr>Монеты и банкноты </vt:lpstr>
      <vt:lpstr>Марки</vt:lpstr>
      <vt:lpstr>Программа олимпиады</vt:lpstr>
      <vt:lpstr>Дисциплины</vt:lpstr>
      <vt:lpstr>Страны-участницы </vt:lpstr>
      <vt:lpstr>Впервые в Сочи приняли участие шесть новых стран</vt:lpstr>
      <vt:lpstr>Медальный зачет</vt:lpstr>
      <vt:lpstr>Спортивные сооружения Дворец «Айсберг»</vt:lpstr>
      <vt:lpstr>Горный кластер, или Красная Поляна</vt:lpstr>
      <vt:lpstr>Золото олимпиады</vt:lpstr>
      <vt:lpstr>Татьяна Волосожар и Максим Траньков</vt:lpstr>
      <vt:lpstr>Виктор Ан </vt:lpstr>
      <vt:lpstr>Скелетонист Александр Третьяков</vt:lpstr>
      <vt:lpstr>Александр Зубков  и Алексей Воевода бобслей, двойки</vt:lpstr>
      <vt:lpstr>Сноуборд Вик Уайлд </vt:lpstr>
      <vt:lpstr>Аделина Сотникова </vt:lpstr>
      <vt:lpstr>шорт-трек / эстафета  Виктор Ан, Семен Елистратов, Владимир Григорьев,  Руслан Захаров</vt:lpstr>
      <vt:lpstr>Биатлон </vt:lpstr>
      <vt:lpstr>Слайд 30</vt:lpstr>
      <vt:lpstr>Лыжные гонки 50 км.  Александр Легков </vt:lpstr>
      <vt:lpstr>Финал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До свидания, Сочи!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ХХII  Зимние олимпийские игры 2014 года в Сочи</dc:title>
  <dc:creator>Admin</dc:creator>
  <cp:lastModifiedBy>user</cp:lastModifiedBy>
  <cp:revision>20</cp:revision>
  <dcterms:created xsi:type="dcterms:W3CDTF">2015-02-09T18:42:47Z</dcterms:created>
  <dcterms:modified xsi:type="dcterms:W3CDTF">2015-03-30T12:02:41Z</dcterms:modified>
</cp:coreProperties>
</file>