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8" r:id="rId3"/>
    <p:sldId id="269" r:id="rId4"/>
    <p:sldId id="260" r:id="rId5"/>
    <p:sldId id="262" r:id="rId6"/>
    <p:sldId id="261" r:id="rId7"/>
    <p:sldId id="256" r:id="rId8"/>
    <p:sldId id="25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6" autoAdjust="0"/>
    <p:restoredTop sz="94654" autoAdjust="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9F2C4C-3A4B-4B11-804A-4EB7A0A46EEB}" type="datetimeFigureOut">
              <a:rPr lang="ru-RU" smtClean="0"/>
              <a:pPr/>
              <a:t>17.07.2012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78C848-E76A-4074-98B4-1495B948D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Урок з природознавства у 3 класі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ll Users\Документы\Мои рисунки\Образцы рисунков\Закат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1916" y="1600201"/>
            <a:ext cx="6498167" cy="4329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</a:rPr>
              <a:t>Поясніть </a:t>
            </a:r>
            <a:r>
              <a:rPr lang="uk-UA" sz="4000" b="1" dirty="0" err="1" smtClean="0">
                <a:solidFill>
                  <a:srgbClr val="0070C0"/>
                </a:solidFill>
              </a:rPr>
              <a:t>прислів</a:t>
            </a:r>
            <a:r>
              <a:rPr lang="en-US" sz="4000" b="1" dirty="0" smtClean="0">
                <a:solidFill>
                  <a:srgbClr val="0070C0"/>
                </a:solidFill>
              </a:rPr>
              <a:t>’</a:t>
            </a:r>
            <a:r>
              <a:rPr lang="uk-UA" sz="4000" b="1" dirty="0" smtClean="0">
                <a:solidFill>
                  <a:srgbClr val="0070C0"/>
                </a:solidFill>
              </a:rPr>
              <a:t>я: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Куди не заглядає сонце, туди навідується лікар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Зробіть висновок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97207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>
              <a:solidFill>
                <a:srgbClr val="7030A0"/>
              </a:solidFill>
            </a:endParaRPr>
          </a:p>
          <a:p>
            <a:r>
              <a:rPr lang="uk-UA" sz="4400" b="1" dirty="0" smtClean="0">
                <a:solidFill>
                  <a:srgbClr val="7030A0"/>
                </a:solidFill>
              </a:rPr>
              <a:t>Сонце, світло,  Землі, тепло, і, дає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300039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Сонце дає Землі світло і тепло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3500438"/>
            <a:ext cx="8329642" cy="3357562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uk-UA" sz="4800" dirty="0" err="1" smtClean="0">
                <a:solidFill>
                  <a:srgbClr val="FF0000"/>
                </a:solidFill>
              </a:rPr>
              <a:t>Домащнє</a:t>
            </a:r>
            <a:r>
              <a:rPr lang="uk-UA" sz="4800" dirty="0" smtClean="0">
                <a:solidFill>
                  <a:srgbClr val="FF0000"/>
                </a:solidFill>
              </a:rPr>
              <a:t>  завдання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uk-UA" sz="3600" b="1" dirty="0" smtClean="0"/>
              <a:t>Стор. 82- перечитати і переказати статтю </a:t>
            </a:r>
          </a:p>
          <a:p>
            <a:pPr>
              <a:buNone/>
            </a:pPr>
            <a:r>
              <a:rPr lang="uk-UA" sz="3600" b="1" dirty="0" smtClean="0"/>
              <a:t>“ Сонячне світло і </a:t>
            </a:r>
            <a:r>
              <a:rPr lang="uk-UA" sz="3600" b="1" dirty="0" err="1" smtClean="0"/>
              <a:t>тепло”</a:t>
            </a:r>
            <a:endParaRPr lang="uk-UA" sz="3600" b="1" dirty="0" smtClean="0"/>
          </a:p>
          <a:p>
            <a:r>
              <a:rPr lang="uk-UA" sz="3600" b="1" dirty="0" smtClean="0"/>
              <a:t>Повторити, що таке термометр, які бувають термометри, для чого вони потрібні . Прочитати статтю “ </a:t>
            </a:r>
            <a:r>
              <a:rPr lang="uk-UA" sz="3600" b="1" dirty="0" err="1" smtClean="0"/>
              <a:t>Термометр”</a:t>
            </a:r>
            <a:r>
              <a:rPr lang="uk-UA" sz="3600" b="1" dirty="0" smtClean="0"/>
              <a:t> стор 83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Що означають  ці літери? 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4800" dirty="0" smtClean="0"/>
              <a:t> Т  </a:t>
            </a:r>
          </a:p>
          <a:p>
            <a:r>
              <a:rPr lang="uk-UA" sz="4800" dirty="0" smtClean="0"/>
              <a:t> Л</a:t>
            </a:r>
          </a:p>
          <a:p>
            <a:r>
              <a:rPr lang="uk-UA" sz="4800" dirty="0" smtClean="0"/>
              <a:t> П</a:t>
            </a:r>
          </a:p>
          <a:p>
            <a:r>
              <a:rPr lang="uk-UA" sz="4800" dirty="0" smtClean="0"/>
              <a:t> С </a:t>
            </a:r>
          </a:p>
          <a:p>
            <a:r>
              <a:rPr lang="uk-UA" sz="4800" dirty="0" smtClean="0"/>
              <a:t>Що вони позначають?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Тема уроку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uk-UA" sz="6000" b="1" dirty="0" smtClean="0">
              <a:solidFill>
                <a:srgbClr val="002060"/>
              </a:solidFill>
            </a:endParaRPr>
          </a:p>
          <a:p>
            <a:r>
              <a:rPr lang="uk-UA" sz="6000" b="1" dirty="0" smtClean="0">
                <a:solidFill>
                  <a:srgbClr val="002060"/>
                </a:solidFill>
              </a:rPr>
              <a:t>Сонячне світло  і  тепло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23354" y="1780222"/>
            <a:ext cx="6440828" cy="342902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         </a:t>
            </a:r>
            <a:endParaRPr lang="ru-RU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idx="2"/>
          </p:nvPr>
        </p:nvSpPr>
        <p:spPr>
          <a:xfrm>
            <a:off x="5715008" y="357166"/>
            <a:ext cx="3428992" cy="5412108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СОНЦЕ – ЦЕ ЗІРКА, РОЗЖАРЕНЕ КУЛЯСТЕ ТІЛО. </a:t>
            </a:r>
            <a:r>
              <a:rPr lang="uk-UA" sz="2800" b="1" dirty="0" smtClean="0">
                <a:solidFill>
                  <a:srgbClr val="7030A0"/>
                </a:solidFill>
              </a:rPr>
              <a:t>Температура на поверхні сонячної корони 6 тисяч градусів, а всередині </a:t>
            </a:r>
            <a:r>
              <a:rPr lang="uk-UA" sz="2800" b="1" dirty="0" err="1" smtClean="0">
                <a:solidFill>
                  <a:srgbClr val="7030A0"/>
                </a:solidFill>
              </a:rPr>
              <a:t>кулі-</a:t>
            </a:r>
            <a:r>
              <a:rPr lang="uk-UA" sz="2800" b="1" dirty="0" smtClean="0">
                <a:solidFill>
                  <a:srgbClr val="7030A0"/>
                </a:solidFill>
              </a:rPr>
              <a:t> до 10 тисяч градусів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All Users\Документы\Мои рисунки\Изображение солнц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428604"/>
            <a:ext cx="5286380" cy="564360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ll Users\Документы\Мои рисунки\орбита земл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50095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64305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Відстань від Сонця до Землі  150 </a:t>
            </a:r>
            <a:r>
              <a:rPr lang="uk-UA" sz="2800" b="1" dirty="0" err="1" smtClean="0">
                <a:solidFill>
                  <a:srgbClr val="FF0000"/>
                </a:solidFill>
              </a:rPr>
              <a:t>млн</a:t>
            </a:r>
            <a:r>
              <a:rPr lang="uk-UA" sz="2800" b="1" dirty="0" smtClean="0">
                <a:solidFill>
                  <a:srgbClr val="FF0000"/>
                </a:solidFill>
              </a:rPr>
              <a:t> км і світло долітає за 8 хвилин 19 секунд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ll Users\Документы\Мои рисунки\Изображение солнц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3116"/>
            <a:ext cx="3214711" cy="3143272"/>
          </a:xfrm>
          <a:prstGeom prst="rect">
            <a:avLst/>
          </a:prstGeom>
          <a:noFill/>
        </p:spPr>
      </p:pic>
      <p:pic>
        <p:nvPicPr>
          <p:cNvPr id="9" name="Picture 2" descr="D:\Гежа Н.О\0_6316_b797a18_XL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2786058"/>
            <a:ext cx="2784471" cy="2734350"/>
          </a:xfrm>
          <a:prstGeom prst="rect">
            <a:avLst/>
          </a:prstGeom>
          <a:noFill/>
        </p:spPr>
      </p:pic>
      <p:cxnSp>
        <p:nvCxnSpPr>
          <p:cNvPr id="17" name="Пряма зі стрілкою 16"/>
          <p:cNvCxnSpPr/>
          <p:nvPr/>
        </p:nvCxnSpPr>
        <p:spPr>
          <a:xfrm>
            <a:off x="2714612" y="3714752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>
            <a:off x="2714612" y="2428868"/>
            <a:ext cx="314327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 flipV="1">
            <a:off x="2928926" y="4143380"/>
            <a:ext cx="292895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001056" cy="6357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8684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Знайдіть і підготуйте відповіді  на такі запитання: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Місце для вмісту 9"/>
          <p:cNvSpPr>
            <a:spLocks noGrp="1"/>
          </p:cNvSpPr>
          <p:nvPr>
            <p:ph sz="quarter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uk-UA" sz="2800" b="1" dirty="0" smtClean="0"/>
              <a:t>Яке тіло дає Землі світло і тепло?</a:t>
            </a:r>
          </a:p>
          <a:p>
            <a:r>
              <a:rPr lang="uk-UA" sz="2800" b="1" dirty="0" smtClean="0"/>
              <a:t>Як падають на Землю сонячні промені?</a:t>
            </a:r>
          </a:p>
          <a:p>
            <a:r>
              <a:rPr lang="uk-UA" sz="2800" b="1" dirty="0" smtClean="0"/>
              <a:t>Що означає вираз “ Сонце стоїть над </a:t>
            </a:r>
            <a:r>
              <a:rPr lang="uk-UA" sz="2800" b="1" dirty="0" err="1" smtClean="0"/>
              <a:t>головою”</a:t>
            </a:r>
            <a:r>
              <a:rPr lang="uk-UA" sz="2800" b="1" dirty="0" smtClean="0"/>
              <a:t> ?</a:t>
            </a:r>
          </a:p>
          <a:p>
            <a:r>
              <a:rPr lang="uk-UA" sz="2800" b="1" dirty="0" smtClean="0"/>
              <a:t>Чому існує тінь від предметів?</a:t>
            </a:r>
          </a:p>
          <a:p>
            <a:r>
              <a:rPr lang="uk-UA" sz="2800" b="1" dirty="0" smtClean="0"/>
              <a:t>Яке значення має у природі сонячне світло?</a:t>
            </a:r>
          </a:p>
          <a:p>
            <a:r>
              <a:rPr lang="uk-UA" sz="2800" b="1" dirty="0" smtClean="0"/>
              <a:t>Яке значення у природі має сонячне тепло?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ков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льков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льков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195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Альков</vt:lpstr>
      <vt:lpstr>Урок з природознавства у 3 класі</vt:lpstr>
      <vt:lpstr>Що означають  ці літери?   </vt:lpstr>
      <vt:lpstr>Тема уроку</vt:lpstr>
      <vt:lpstr>         </vt:lpstr>
      <vt:lpstr>Слайд 5</vt:lpstr>
      <vt:lpstr>Відстань від Сонця до Землі  150 млн км і світло долітає за 8 хвилин 19 секунд </vt:lpstr>
      <vt:lpstr>Слайд 7</vt:lpstr>
      <vt:lpstr>Слайд 8</vt:lpstr>
      <vt:lpstr>Знайдіть і підготуйте відповіді  на такі запитання:</vt:lpstr>
      <vt:lpstr>Поясніть прислів’я:</vt:lpstr>
      <vt:lpstr>Зробіть висновок</vt:lpstr>
      <vt:lpstr>Сонце дає Землі світло і тепло</vt:lpstr>
      <vt:lpstr>Домащнє  завдання</vt:lpstr>
    </vt:vector>
  </TitlesOfParts>
  <Company>Shkool_3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Гiсть</dc:creator>
  <cp:lastModifiedBy>Admin</cp:lastModifiedBy>
  <cp:revision>14</cp:revision>
  <dcterms:created xsi:type="dcterms:W3CDTF">2010-10-04T04:11:43Z</dcterms:created>
  <dcterms:modified xsi:type="dcterms:W3CDTF">2012-07-17T13:43:53Z</dcterms:modified>
</cp:coreProperties>
</file>