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58" r:id="rId4"/>
    <p:sldId id="257" r:id="rId5"/>
    <p:sldId id="259" r:id="rId6"/>
    <p:sldId id="260" r:id="rId7"/>
    <p:sldId id="266" r:id="rId8"/>
    <p:sldId id="262" r:id="rId9"/>
    <p:sldId id="264" r:id="rId10"/>
    <p:sldId id="263" r:id="rId11"/>
    <p:sldId id="265" r:id="rId12"/>
    <p:sldId id="270" r:id="rId13"/>
    <p:sldId id="271" r:id="rId14"/>
    <p:sldId id="272" r:id="rId15"/>
    <p:sldId id="277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Гежа Н.О\a59db3e83305.jpg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500042"/>
            <a:ext cx="5929354" cy="444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кутник 4"/>
          <p:cNvSpPr/>
          <p:nvPr/>
        </p:nvSpPr>
        <p:spPr>
          <a:xfrm>
            <a:off x="1000100" y="1214422"/>
            <a:ext cx="764386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 з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природознавства</a:t>
            </a:r>
          </a:p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</a:t>
            </a:r>
          </a:p>
          <a:p>
            <a:pPr algn="ctr"/>
            <a:endParaRPr lang="uk-UA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Гежа</a:t>
            </a:r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Н.О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38290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rgbClr val="7030A0"/>
                </a:solidFill>
              </a:rPr>
              <a:t>Тумани</a:t>
            </a:r>
          </a:p>
          <a:p>
            <a:r>
              <a:rPr lang="uk-UA" sz="4400" dirty="0" smtClean="0">
                <a:solidFill>
                  <a:srgbClr val="7030A0"/>
                </a:solidFill>
              </a:rPr>
              <a:t>Хмари</a:t>
            </a:r>
          </a:p>
          <a:p>
            <a:r>
              <a:rPr lang="ru-RU" sz="4400" dirty="0" smtClean="0">
                <a:solidFill>
                  <a:srgbClr val="7030A0"/>
                </a:solidFill>
              </a:rPr>
              <a:t>Д</a:t>
            </a:r>
            <a:r>
              <a:rPr lang="uk-UA" sz="4400" dirty="0" err="1" smtClean="0">
                <a:solidFill>
                  <a:srgbClr val="7030A0"/>
                </a:solidFill>
              </a:rPr>
              <a:t>ощ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Вода є у повітрі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214422"/>
            <a:ext cx="37862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4214818"/>
            <a:ext cx="4000528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1"/>
            <a:ext cx="6972320" cy="3543311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Вода міститься не тільки у водоймах </a:t>
            </a:r>
            <a:r>
              <a:rPr lang="uk-UA" sz="5400" b="1" dirty="0" err="1" smtClean="0">
                <a:solidFill>
                  <a:srgbClr val="FF0000"/>
                </a:solidFill>
              </a:rPr>
              <a:t>-на</a:t>
            </a:r>
            <a:r>
              <a:rPr lang="uk-UA" sz="5400" b="1" dirty="0" smtClean="0">
                <a:solidFill>
                  <a:srgbClr val="FF0000"/>
                </a:solidFill>
              </a:rPr>
              <a:t> суші, у повітрі , але й у айсбергах, льодовиках,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  снігових покривах гір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7030A0"/>
                </a:solidFill>
              </a:rPr>
              <a:t>Висновок: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6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Місце для вмісту 5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292895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857232"/>
            <a:ext cx="35719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857232"/>
            <a:ext cx="428628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214422"/>
            <a:ext cx="4143404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0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071546"/>
            <a:ext cx="271464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00108"/>
            <a:ext cx="307183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Властивості  води: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42911" y="2967335"/>
            <a:ext cx="2714644" cy="92333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вода</a:t>
            </a:r>
            <a:endParaRPr lang="uk-UA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7" name="Пряма зі стрілкою 6"/>
          <p:cNvCxnSpPr/>
          <p:nvPr/>
        </p:nvCxnSpPr>
        <p:spPr>
          <a:xfrm flipV="1">
            <a:off x="1857356" y="2000240"/>
            <a:ext cx="142876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6116" y="1500175"/>
            <a:ext cx="21431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прозора</a:t>
            </a:r>
            <a:endParaRPr lang="ru-RU" sz="3600" b="1" dirty="0"/>
          </a:p>
        </p:txBody>
      </p:sp>
      <p:cxnSp>
        <p:nvCxnSpPr>
          <p:cNvPr id="14" name="Пряма зі стрілкою 13"/>
          <p:cNvCxnSpPr/>
          <p:nvPr/>
        </p:nvCxnSpPr>
        <p:spPr>
          <a:xfrm flipV="1">
            <a:off x="2857488" y="2357430"/>
            <a:ext cx="271464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кутник 14"/>
          <p:cNvSpPr/>
          <p:nvPr/>
        </p:nvSpPr>
        <p:spPr>
          <a:xfrm>
            <a:off x="5500694" y="2000240"/>
            <a:ext cx="2786082" cy="785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безбарвна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7" name="Пряма зі стрілкою 16"/>
          <p:cNvCxnSpPr>
            <a:stCxn id="5" idx="3"/>
          </p:cNvCxnSpPr>
          <p:nvPr/>
        </p:nvCxnSpPr>
        <p:spPr>
          <a:xfrm>
            <a:off x="3357555" y="3429000"/>
            <a:ext cx="2071701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кутник 18"/>
          <p:cNvSpPr/>
          <p:nvPr/>
        </p:nvSpPr>
        <p:spPr>
          <a:xfrm>
            <a:off x="5500694" y="3286124"/>
            <a:ext cx="2643206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Без запаху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21" name="Пряма зі стрілкою 20"/>
          <p:cNvCxnSpPr/>
          <p:nvPr/>
        </p:nvCxnSpPr>
        <p:spPr>
          <a:xfrm>
            <a:off x="2928926" y="3929066"/>
            <a:ext cx="242889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кутник 21"/>
          <p:cNvSpPr/>
          <p:nvPr/>
        </p:nvSpPr>
        <p:spPr>
          <a:xfrm>
            <a:off x="5500694" y="4500570"/>
            <a:ext cx="2857520" cy="78581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Не має форми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24" name="Пряма зі стрілкою 23"/>
          <p:cNvCxnSpPr/>
          <p:nvPr/>
        </p:nvCxnSpPr>
        <p:spPr>
          <a:xfrm>
            <a:off x="1142976" y="3929066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кутник 24"/>
          <p:cNvSpPr/>
          <p:nvPr/>
        </p:nvSpPr>
        <p:spPr>
          <a:xfrm>
            <a:off x="2143108" y="4429132"/>
            <a:ext cx="278608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При нагріванні розширюється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27" name="Пряма зі стрілкою 26"/>
          <p:cNvCxnSpPr/>
          <p:nvPr/>
        </p:nvCxnSpPr>
        <p:spPr>
          <a:xfrm rot="16200000" flipH="1">
            <a:off x="714348" y="4357694"/>
            <a:ext cx="200026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кутник 27"/>
          <p:cNvSpPr/>
          <p:nvPr/>
        </p:nvSpPr>
        <p:spPr>
          <a:xfrm>
            <a:off x="2428860" y="5643578"/>
            <a:ext cx="307183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При охолодженні стискається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1142976" y="1643050"/>
            <a:ext cx="1643074" cy="50006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текуча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29" name="Пряма зі стрілкою 28"/>
          <p:cNvCxnSpPr/>
          <p:nvPr/>
        </p:nvCxnSpPr>
        <p:spPr>
          <a:xfrm rot="5400000" flipH="1" flipV="1">
            <a:off x="750067" y="2178835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349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5" grpId="1" build="allAtOnce" animBg="1"/>
      <p:bldP spid="19" grpId="0" animBg="1"/>
      <p:bldP spid="22" grpId="0" animBg="1"/>
      <p:bldP spid="25" grpId="0" animBg="1"/>
      <p:bldP spid="28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115196" cy="1143000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ісце для вмісту 1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4556474"/>
          </a:xfrm>
          <a:ln w="28575">
            <a:solidFill>
              <a:srgbClr val="FF0066"/>
            </a:solidFill>
          </a:ln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00B0F0"/>
                </a:solidFill>
              </a:rPr>
              <a:t>Розчинні  речовини</a:t>
            </a:r>
          </a:p>
          <a:p>
            <a:pPr>
              <a:buNone/>
            </a:pPr>
            <a:r>
              <a:rPr lang="uk-UA" sz="4000" b="1" i="1" dirty="0" smtClean="0">
                <a:solidFill>
                  <a:srgbClr val="FF0066"/>
                </a:solidFill>
              </a:rPr>
              <a:t>Сіль, цукор, кислоти, спирт,кисень,вуглекислий газ, аміак</a:t>
            </a:r>
            <a:endParaRPr lang="ru-RU" sz="4000" b="1" i="1" dirty="0">
              <a:solidFill>
                <a:srgbClr val="FF006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4"/>
          </p:nvPr>
        </p:nvSpPr>
        <p:spPr>
          <a:xfrm>
            <a:off x="4643438" y="1500174"/>
            <a:ext cx="4041775" cy="4500594"/>
          </a:xfrm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Нерозчинні речовини</a:t>
            </a:r>
          </a:p>
          <a:p>
            <a:pPr>
              <a:buNone/>
            </a:pPr>
            <a:r>
              <a:rPr lang="uk-UA" sz="3600" b="1" i="1" dirty="0" smtClean="0">
                <a:solidFill>
                  <a:schemeClr val="bg2">
                    <a:lumMod val="50000"/>
                  </a:schemeClr>
                </a:solidFill>
              </a:rPr>
              <a:t>Пісок, глина, крохмаль, крейда ,олія, бензин,гас</a:t>
            </a:r>
            <a:endParaRPr lang="ru-RU" sz="3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28662" y="500042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Вода-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розчинник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6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build="p" animBg="1"/>
      <p:bldP spid="8" grpId="0" uiExpand="1" build="p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Місце для вмісту 10"/>
          <p:cNvSpPr>
            <a:spLocks noGrp="1"/>
          </p:cNvSpPr>
          <p:nvPr>
            <p:ph idx="1"/>
          </p:nvPr>
        </p:nvSpPr>
        <p:spPr>
          <a:xfrm>
            <a:off x="457200" y="1481329"/>
            <a:ext cx="7615262" cy="3662184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 води нема життя.</a:t>
            </a: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6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uk-UA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Вода-</a:t>
            </a:r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розчинник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2" name="Прямокутник 11"/>
          <p:cNvSpPr/>
          <p:nvPr/>
        </p:nvSpPr>
        <p:spPr>
          <a:xfrm>
            <a:off x="500034" y="357166"/>
            <a:ext cx="721523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 уроку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uk-U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кутник 12"/>
          <p:cNvSpPr/>
          <p:nvPr/>
        </p:nvSpPr>
        <p:spPr>
          <a:xfrm>
            <a:off x="1000101" y="2967335"/>
            <a:ext cx="6929486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/>
                <a:solidFill>
                  <a:srgbClr val="FFFF00"/>
                </a:solidFill>
              </a:rPr>
              <a:t>Властивості води</a:t>
            </a:r>
            <a:endParaRPr lang="uk-UA" sz="60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advTm="460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chemeClr val="accent4"/>
                </a:solidFill>
              </a:rPr>
              <a:t>Прочитати  статті і дати відповіді на запитання              </a:t>
            </a:r>
            <a:r>
              <a:rPr lang="uk-UA" sz="3200" b="1" dirty="0" smtClean="0">
                <a:solidFill>
                  <a:srgbClr val="FF0000"/>
                </a:solidFill>
              </a:rPr>
              <a:t>стор. 91-93</a:t>
            </a:r>
          </a:p>
          <a:p>
            <a:r>
              <a:rPr lang="uk-UA" sz="3200" b="1" dirty="0" smtClean="0">
                <a:solidFill>
                  <a:srgbClr val="FF0000"/>
                </a:solidFill>
              </a:rPr>
              <a:t>Заповнити у зошиті 31-32</a:t>
            </a:r>
          </a:p>
          <a:p>
            <a:r>
              <a:rPr lang="uk-UA" sz="3200" b="1" dirty="0" smtClean="0"/>
              <a:t>Знайти </a:t>
            </a:r>
            <a:r>
              <a:rPr lang="uk-UA" sz="3200" b="1" dirty="0" err="1" smtClean="0"/>
              <a:t>цікавинки</a:t>
            </a:r>
            <a:r>
              <a:rPr lang="uk-UA" sz="3200" b="1" dirty="0" smtClean="0"/>
              <a:t> про воду: як вода лікує, що таке магнітна вода, що таке</a:t>
            </a:r>
            <a:r>
              <a:rPr lang="uk-UA" sz="3200" b="1" i="1" dirty="0" smtClean="0"/>
              <a:t> </a:t>
            </a:r>
            <a:r>
              <a:rPr lang="uk-UA" sz="3200" b="1" i="1" dirty="0" smtClean="0">
                <a:solidFill>
                  <a:srgbClr val="FF0000"/>
                </a:solidFill>
              </a:rPr>
              <a:t>тала </a:t>
            </a:r>
            <a:r>
              <a:rPr lang="uk-UA" sz="3200" b="1" dirty="0" smtClean="0"/>
              <a:t>вода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uk-UA" dirty="0" smtClean="0"/>
              <a:t>      </a:t>
            </a:r>
            <a:r>
              <a:rPr lang="uk-UA" i="1" dirty="0" smtClean="0"/>
              <a:t>                                           </a:t>
            </a:r>
            <a:endParaRPr lang="ru-RU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928663" y="214290"/>
            <a:ext cx="83507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Домашнє  завдання</a:t>
            </a:r>
            <a:endParaRPr lang="uk-U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85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430" y="245516"/>
            <a:ext cx="7467600" cy="11832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Оц</a:t>
            </a:r>
            <a:r>
              <a:rPr kumimoji="0" lang="uk-UA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</a:t>
            </a: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нювання: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500034" y="1428736"/>
            <a:ext cx="7000924" cy="36433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 помилок    - 11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помилка        - 9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помилки        - 7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помилки        - 5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помилки       -  3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помилок        - 1 б.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035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Гежа Н.О\f_127403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15119"/>
            <a:ext cx="6000792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~PP3869.WAV">
            <a:hlinkClick r:id="" action="ppaction://media"/>
          </p:cNvPr>
          <p:cNvPicPr>
            <a:picLocks noRot="1" noChangeAspect="1"/>
          </p:cNvPicPr>
          <p:nvPr>
            <a:wavAudioFile r:embed="rId1" name="~PP3869.WAV"/>
          </p:nvPr>
        </p:nvPicPr>
        <p:blipFill>
          <a:blip r:embed="rId4" cstate="email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642910" y="500042"/>
            <a:ext cx="7894117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  уроку:</a:t>
            </a:r>
          </a:p>
          <a:p>
            <a:pPr algn="ctr"/>
            <a:r>
              <a:rPr lang="uk-UA" sz="6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води нема </a:t>
            </a:r>
          </a:p>
          <a:p>
            <a:pPr algn="ctr"/>
            <a:r>
              <a:rPr lang="uk-UA" sz="6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uk-UA" sz="6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иття.</a:t>
            </a:r>
          </a:p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Властивості  води.</a:t>
            </a:r>
          </a:p>
          <a:p>
            <a:pPr algn="ctr"/>
            <a:r>
              <a:rPr lang="uk-UA" sz="6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 – розчинник.</a:t>
            </a:r>
            <a:endParaRPr lang="uk-UA" sz="66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00034" y="2643182"/>
            <a:ext cx="7186634" cy="323355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4000" dirty="0" smtClean="0"/>
              <a:t>Розчинник</a:t>
            </a:r>
          </a:p>
          <a:p>
            <a:r>
              <a:rPr lang="uk-UA" sz="4000" dirty="0" smtClean="0"/>
              <a:t>Розчин</a:t>
            </a:r>
          </a:p>
          <a:p>
            <a:r>
              <a:rPr lang="uk-UA" sz="4000" dirty="0" smtClean="0"/>
              <a:t>Розчинні речовини</a:t>
            </a:r>
          </a:p>
          <a:p>
            <a:r>
              <a:rPr lang="uk-UA" sz="4000" dirty="0" smtClean="0"/>
              <a:t>Нерозчинні речовини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кутник 3"/>
          <p:cNvSpPr/>
          <p:nvPr/>
        </p:nvSpPr>
        <p:spPr>
          <a:xfrm>
            <a:off x="428596" y="214290"/>
            <a:ext cx="7500990" cy="114300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Ключові  слова</a:t>
            </a:r>
            <a:endParaRPr lang="uk-UA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5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857232"/>
            <a:ext cx="6215106" cy="314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6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16" y="2571744"/>
            <a:ext cx="528644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0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земна поверхня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7078268" cy="4500594"/>
          </a:xfr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uk-UA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Відношення води до суші</a:t>
            </a:r>
            <a:endParaRPr lang="ru-RU" sz="4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2428868"/>
            <a:ext cx="3071835" cy="35394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Води -71 %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Вода </a:t>
            </a:r>
            <a:r>
              <a:rPr lang="ru-RU" sz="2800" dirty="0" err="1" smtClean="0">
                <a:solidFill>
                  <a:srgbClr val="7030A0"/>
                </a:solidFill>
              </a:rPr>
              <a:t>рік</a:t>
            </a:r>
            <a:r>
              <a:rPr lang="uk-UA" sz="2800" dirty="0" smtClean="0">
                <a:solidFill>
                  <a:srgbClr val="7030A0"/>
                </a:solidFill>
              </a:rPr>
              <a:t>, озер, яку ми використовуємо </a:t>
            </a:r>
            <a:r>
              <a:rPr lang="uk-UA" sz="2800" dirty="0" err="1" smtClean="0">
                <a:solidFill>
                  <a:srgbClr val="7030A0"/>
                </a:solidFill>
              </a:rPr>
              <a:t>лище</a:t>
            </a:r>
            <a:r>
              <a:rPr lang="uk-UA" sz="2800" dirty="0" smtClean="0">
                <a:solidFill>
                  <a:srgbClr val="7030A0"/>
                </a:solidFill>
              </a:rPr>
              <a:t> 0,01 % від усіх запасів Світового Океану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2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00034" y="1571613"/>
            <a:ext cx="6929486" cy="321470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Джерелах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Колодязях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Криницях</a:t>
            </a:r>
          </a:p>
          <a:p>
            <a:r>
              <a:rPr lang="uk-UA" sz="4800" b="1" dirty="0" smtClean="0">
                <a:solidFill>
                  <a:srgbClr val="7030A0"/>
                </a:solidFill>
              </a:rPr>
              <a:t>Це отвори для добування підземної води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Вода міститься під землею у…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6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Річки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Озера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Моря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Океани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Вода є на суші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643050"/>
            <a:ext cx="342902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5.8|0.9|2.3|2.4|1.7|3.4|1.5|2.8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|2.5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451</TotalTime>
  <Words>245</Words>
  <Application>Microsoft Office PowerPoint</Application>
  <PresentationFormat>Экран (4:3)</PresentationFormat>
  <Paragraphs>69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Вестибюль</vt:lpstr>
      <vt:lpstr>Слайд 1</vt:lpstr>
      <vt:lpstr>Слайд 2</vt:lpstr>
      <vt:lpstr>Слайд 3</vt:lpstr>
      <vt:lpstr>Слайд 4</vt:lpstr>
      <vt:lpstr>Слайд 5</vt:lpstr>
      <vt:lpstr>Слайд 6</vt:lpstr>
      <vt:lpstr>Відношення води до суші</vt:lpstr>
      <vt:lpstr>Вода міститься під землею у… </vt:lpstr>
      <vt:lpstr>Вода є на суші</vt:lpstr>
      <vt:lpstr>Вода є у повітрі</vt:lpstr>
      <vt:lpstr>Висновок:</vt:lpstr>
      <vt:lpstr>Слайд 12</vt:lpstr>
      <vt:lpstr>Слайд 13</vt:lpstr>
      <vt:lpstr>Слайд 14</vt:lpstr>
      <vt:lpstr>Слайд 15</vt:lpstr>
      <vt:lpstr>Властивості  води:</vt:lpstr>
      <vt:lpstr>Слайд 17</vt:lpstr>
      <vt:lpstr>Слайд 18</vt:lpstr>
      <vt:lpstr>                                                 </vt:lpstr>
    </vt:vector>
  </TitlesOfParts>
  <Company>Shkool_3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Гiсть</dc:creator>
  <cp:lastModifiedBy>Admin</cp:lastModifiedBy>
  <cp:revision>51</cp:revision>
  <dcterms:created xsi:type="dcterms:W3CDTF">2010-10-15T11:08:46Z</dcterms:created>
  <dcterms:modified xsi:type="dcterms:W3CDTF">2012-07-17T14:27:25Z</dcterms:modified>
</cp:coreProperties>
</file>