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232-27AB-46EE-A58B-5A093576B25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B901B0-99D5-4902-815F-11048B4A5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232-27AB-46EE-A58B-5A093576B25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1B0-99D5-4902-815F-11048B4A5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232-27AB-46EE-A58B-5A093576B25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1B0-99D5-4902-815F-11048B4A5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232-27AB-46EE-A58B-5A093576B25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B901B0-99D5-4902-815F-11048B4A5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232-27AB-46EE-A58B-5A093576B25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1B0-99D5-4902-815F-11048B4A53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232-27AB-46EE-A58B-5A093576B25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1B0-99D5-4902-815F-11048B4A5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232-27AB-46EE-A58B-5A093576B25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B901B0-99D5-4902-815F-11048B4A53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232-27AB-46EE-A58B-5A093576B25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1B0-99D5-4902-815F-11048B4A5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232-27AB-46EE-A58B-5A093576B25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1B0-99D5-4902-815F-11048B4A5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232-27AB-46EE-A58B-5A093576B25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1B0-99D5-4902-815F-11048B4A5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232-27AB-46EE-A58B-5A093576B25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1B0-99D5-4902-815F-11048B4A53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FAA232-27AB-46EE-A58B-5A093576B25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B901B0-99D5-4902-815F-11048B4A53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E%D1%81%D1%81%D0%B8%D1%8F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A%D0%BE%D0%BD%D0%B4%D0%B8%D1%82%D0%B5%D1%80%D1%81%D0%BA%D0%B8%D0%B5_%D0%B8%D0%B7%D0%B4%D0%B5%D0%BB%D0%B8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етербур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6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Достопримечательности </a:t>
            </a:r>
            <a:br>
              <a:rPr lang="ru-RU" dirty="0" smtClean="0"/>
            </a:br>
            <a:r>
              <a:rPr lang="ru-RU" dirty="0" smtClean="0"/>
              <a:t>Санкт-Петербурга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06718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8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Адмиралтейство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7043758" cy="4286280"/>
          </a:xfrm>
        </p:spPr>
        <p:txBody>
          <a:bodyPr>
            <a:normAutofit/>
          </a:bodyPr>
          <a:lstStyle/>
          <a:p>
            <a:r>
              <a:rPr lang="ru-RU" dirty="0" smtClean="0"/>
              <a:t> Адмиралтейство – лучший архитектурный памятник Петербурга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Кораблик </a:t>
            </a:r>
            <a:r>
              <a:rPr lang="ru-RU" dirty="0"/>
              <a:t>на шпиле Адмиралтейства </a:t>
            </a:r>
            <a:r>
              <a:rPr lang="ru-RU" dirty="0" smtClean="0"/>
              <a:t>- </a:t>
            </a:r>
            <a:r>
              <a:rPr lang="ru-RU" dirty="0"/>
              <a:t>один из символов города на Неве. </a:t>
            </a:r>
            <a:endParaRPr lang="ru-RU" dirty="0" smtClean="0"/>
          </a:p>
          <a:p>
            <a:r>
              <a:rPr lang="ru-RU" dirty="0" smtClean="0"/>
              <a:t>Само </a:t>
            </a:r>
            <a:r>
              <a:rPr lang="ru-RU" dirty="0"/>
              <a:t>слово «адмиралтейство» означает место строительства и ремонта военных судов. </a:t>
            </a:r>
          </a:p>
        </p:txBody>
      </p:sp>
      <p:pic>
        <p:nvPicPr>
          <p:cNvPr id="4" name="Рисунок 3" descr="адмирал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0"/>
            <a:ext cx="3071802" cy="4095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4143372" cy="868346"/>
          </a:xfrm>
        </p:spPr>
        <p:txBody>
          <a:bodyPr/>
          <a:lstStyle/>
          <a:p>
            <a:r>
              <a:rPr lang="ru-RU" dirty="0" smtClean="0"/>
              <a:t>Домик Петра </a:t>
            </a: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429000"/>
            <a:ext cx="8229600" cy="3429000"/>
          </a:xfrm>
        </p:spPr>
        <p:txBody>
          <a:bodyPr>
            <a:normAutofit/>
          </a:bodyPr>
          <a:lstStyle/>
          <a:p>
            <a:r>
              <a:rPr lang="ru-RU" dirty="0"/>
              <a:t>Домик Петра I </a:t>
            </a:r>
            <a:r>
              <a:rPr lang="ru-RU" dirty="0" smtClean="0"/>
              <a:t>– </a:t>
            </a:r>
            <a:r>
              <a:rPr lang="ru-RU" dirty="0"/>
              <a:t>это единственная деревянная постройка, сохранившаяся с петровских времен. </a:t>
            </a:r>
            <a:endParaRPr lang="en-US" dirty="0" smtClean="0"/>
          </a:p>
          <a:p>
            <a:r>
              <a:rPr lang="ru-RU" dirty="0" smtClean="0"/>
              <a:t>После </a:t>
            </a:r>
            <a:r>
              <a:rPr lang="ru-RU" dirty="0"/>
              <a:t>закладки Петропавловской крепости, Петр I повелел построить неподалеку от нее дом. </a:t>
            </a:r>
          </a:p>
        </p:txBody>
      </p:sp>
      <p:pic>
        <p:nvPicPr>
          <p:cNvPr id="5" name="Рисунок 4" descr="домик пет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142852"/>
            <a:ext cx="4476782" cy="33575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Невский проспект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78608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Невский проспект – главная магистраль и настоящий символ Петербурга. </a:t>
            </a:r>
            <a:endParaRPr lang="ru-RU" b="1" dirty="0" smtClean="0"/>
          </a:p>
          <a:p>
            <a:r>
              <a:rPr lang="ru-RU" b="1" dirty="0" smtClean="0"/>
              <a:t>Невский </a:t>
            </a:r>
            <a:r>
              <a:rPr lang="ru-RU" b="1" dirty="0"/>
              <a:t>проспект начинается у Адмиралтейства и заканчивается у Александро-Невской лавры. Его общая </a:t>
            </a:r>
            <a:r>
              <a:rPr lang="ru-RU" b="1" dirty="0" smtClean="0"/>
              <a:t>протяжённость </a:t>
            </a:r>
            <a:r>
              <a:rPr lang="ru-RU" b="1" dirty="0"/>
              <a:t>составляет более четырех километров. </a:t>
            </a:r>
            <a:endParaRPr lang="ru-RU" b="1" dirty="0" smtClean="0"/>
          </a:p>
        </p:txBody>
      </p:sp>
      <p:pic>
        <p:nvPicPr>
          <p:cNvPr id="4" name="Рисунок 3" descr="невский проспект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4272320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274638"/>
            <a:ext cx="507209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Александро-Невская лавра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429000"/>
            <a:ext cx="7472386" cy="34290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b="1" dirty="0"/>
              <a:t>В 1710 </a:t>
            </a:r>
            <a:r>
              <a:rPr lang="ru-RU" b="1" dirty="0" smtClean="0"/>
              <a:t>году  </a:t>
            </a:r>
            <a:r>
              <a:rPr lang="ru-RU" b="1" dirty="0"/>
              <a:t>началось строительство большого монастыря во имя Александра Невского. Выбор места не случаен – именно здесь согласно легенде </a:t>
            </a:r>
            <a:r>
              <a:rPr lang="ru-RU" b="1" dirty="0" smtClean="0"/>
              <a:t>произошла  </a:t>
            </a:r>
            <a:r>
              <a:rPr lang="ru-RU" b="1" dirty="0"/>
              <a:t>в 1240 году знаменитая Невская битва со шведами. </a:t>
            </a:r>
            <a:endParaRPr lang="ru-RU" b="1" dirty="0" smtClean="0"/>
          </a:p>
          <a:p>
            <a:pPr algn="r"/>
            <a:r>
              <a:rPr lang="ru-RU" b="1" dirty="0" smtClean="0"/>
              <a:t> </a:t>
            </a:r>
            <a:r>
              <a:rPr lang="ru-RU" b="1" dirty="0"/>
              <a:t>Святой Александр Невский стал вторым после святого Петра покровителем Санкт-Петербурга</a:t>
            </a:r>
            <a:r>
              <a:rPr lang="ru-RU" dirty="0"/>
              <a:t>.</a:t>
            </a:r>
          </a:p>
        </p:txBody>
      </p:sp>
      <p:pic>
        <p:nvPicPr>
          <p:cNvPr id="4" name="Рисунок 3" descr="александро-невская лав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4071966" cy="3186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Памятник Петру </a:t>
            </a: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1500174"/>
            <a:ext cx="4471990" cy="507209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Памятник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ru-RU" b="1" dirty="0"/>
              <a:t>является первой конной статуей в России, была выполнена еще при жизни Петра скульптором К.Б. Растрелли. Он трудился над памятником </a:t>
            </a:r>
            <a:r>
              <a:rPr lang="en-US" b="1" dirty="0" smtClean="0"/>
              <a:t>8 </a:t>
            </a:r>
            <a:r>
              <a:rPr lang="ru-RU" b="1" dirty="0" smtClean="0"/>
              <a:t>лет. </a:t>
            </a:r>
          </a:p>
          <a:p>
            <a:r>
              <a:rPr lang="ru-RU" b="1" dirty="0"/>
              <a:t> Петр I изображен в одежде римского </a:t>
            </a:r>
            <a:r>
              <a:rPr lang="ru-RU" b="1" dirty="0" smtClean="0"/>
              <a:t>царя .</a:t>
            </a:r>
          </a:p>
          <a:p>
            <a:r>
              <a:rPr lang="ru-RU" b="1" dirty="0" smtClean="0"/>
              <a:t>Мощный </a:t>
            </a:r>
            <a:r>
              <a:rPr lang="ru-RU" b="1" dirty="0"/>
              <a:t>конь выглядит торжественно, как будто гордясь царственным седоком. </a:t>
            </a:r>
          </a:p>
        </p:txBody>
      </p:sp>
      <p:pic>
        <p:nvPicPr>
          <p:cNvPr id="4" name="Рисунок 3" descr="памятник петру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4275748" cy="535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421484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Ботанический сад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321468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Ботанический </a:t>
            </a:r>
            <a:r>
              <a:rPr lang="ru-RU" b="1" dirty="0"/>
              <a:t>сад находится в самом центре </a:t>
            </a:r>
            <a:r>
              <a:rPr lang="ru-RU" b="1" dirty="0" smtClean="0"/>
              <a:t>Петербурга.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    </a:t>
            </a:r>
          </a:p>
          <a:p>
            <a:r>
              <a:rPr lang="ru-RU" b="1" dirty="0" smtClean="0"/>
              <a:t>По </a:t>
            </a:r>
            <a:r>
              <a:rPr lang="ru-RU" b="1" dirty="0"/>
              <a:t>распоряжению Петра I </a:t>
            </a:r>
            <a:r>
              <a:rPr lang="ru-RU" b="1" dirty="0" smtClean="0"/>
              <a:t> </a:t>
            </a:r>
            <a:r>
              <a:rPr lang="ru-RU" b="1" dirty="0"/>
              <a:t>был заложен </a:t>
            </a:r>
            <a:r>
              <a:rPr lang="ru-RU" b="1" dirty="0" smtClean="0"/>
              <a:t> </a:t>
            </a:r>
            <a:r>
              <a:rPr lang="ru-RU" b="1" dirty="0"/>
              <a:t>огород для выращивания и изучения лекарственных растений. </a:t>
            </a:r>
            <a:endParaRPr lang="ru-RU" b="1" dirty="0" smtClean="0"/>
          </a:p>
          <a:p>
            <a:r>
              <a:rPr lang="ru-RU" b="1" dirty="0" smtClean="0"/>
              <a:t>Здесь </a:t>
            </a:r>
            <a:r>
              <a:rPr lang="ru-RU" b="1" dirty="0"/>
              <a:t>выращивалось до трехсот видов лекарственных растений, их перерабатывали в лекарственное сырье и снабжали им аптеки. </a:t>
            </a:r>
          </a:p>
        </p:txBody>
      </p:sp>
      <p:pic>
        <p:nvPicPr>
          <p:cNvPr id="4" name="Рисунок 3" descr="ботанический сад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2" y="285728"/>
            <a:ext cx="4381498" cy="3286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4214810" cy="796908"/>
          </a:xfrm>
        </p:spPr>
        <p:txBody>
          <a:bodyPr/>
          <a:lstStyle/>
          <a:p>
            <a:r>
              <a:rPr lang="ru-RU" dirty="0" smtClean="0"/>
              <a:t>Чижик-Пыжик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0"/>
            <a:ext cx="4714876" cy="6858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  <a:p>
            <a:r>
              <a:rPr lang="ru-RU" b="1" dirty="0" smtClean="0"/>
              <a:t> Памятник Чижику-Пыжику -  один из самых любимых и популярных у жителей города на Неве. </a:t>
            </a:r>
            <a:br>
              <a:rPr lang="ru-RU" b="1" dirty="0" smtClean="0"/>
            </a:br>
            <a:r>
              <a:rPr lang="ru-RU" b="1" dirty="0" smtClean="0"/>
              <a:t>    </a:t>
            </a:r>
          </a:p>
          <a:p>
            <a:r>
              <a:rPr lang="ru-RU" b="1" dirty="0" smtClean="0"/>
              <a:t>Памятник </a:t>
            </a:r>
            <a:r>
              <a:rPr lang="ru-RU" b="1" dirty="0"/>
              <a:t>представляет собой небольшую бронзовую птичку, которая установлена на небольшом пьедестале. </a:t>
            </a:r>
            <a:endParaRPr lang="ru-RU" b="1" dirty="0" smtClean="0"/>
          </a:p>
          <a:p>
            <a:r>
              <a:rPr lang="ru-RU" b="1" dirty="0" smtClean="0"/>
              <a:t>Чижик-Пыжик </a:t>
            </a:r>
            <a:r>
              <a:rPr lang="ru-RU" b="1" dirty="0"/>
              <a:t>– одна из самых маленьких скульптур не только в Санкт-Петербурге, но и мире. Высота бронзовой фигурки – всего одиннадцать сантиметров, а вес – около пяти килограмм. </a:t>
            </a:r>
            <a:br>
              <a:rPr lang="ru-RU" b="1" dirty="0"/>
            </a:br>
            <a:r>
              <a:rPr lang="ru-RU" b="1" dirty="0"/>
              <a:t>    </a:t>
            </a:r>
          </a:p>
          <a:p>
            <a:endParaRPr lang="ru-RU" dirty="0"/>
          </a:p>
        </p:txBody>
      </p:sp>
      <p:pic>
        <p:nvPicPr>
          <p:cNvPr id="4" name="Рисунок 3" descr="чижик-пыж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65" y="1142984"/>
            <a:ext cx="4052483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ишка на север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428604"/>
            <a:ext cx="3110655" cy="284285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Кондитерская фабрика имени Н.К.Крупской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Крупнейшее   предприятие </a:t>
            </a:r>
            <a:r>
              <a:rPr lang="ru-RU" dirty="0"/>
              <a:t> </a:t>
            </a:r>
            <a:r>
              <a:rPr lang="ru-RU" dirty="0">
                <a:hlinkClick r:id="rId3" tooltip="Россия"/>
              </a:rPr>
              <a:t>России</a:t>
            </a:r>
            <a:r>
              <a:rPr lang="ru-RU" dirty="0"/>
              <a:t> по </a:t>
            </a:r>
            <a:r>
              <a:rPr lang="ru-RU" dirty="0" smtClean="0"/>
              <a:t>производству   </a:t>
            </a:r>
            <a:r>
              <a:rPr lang="ru-RU" dirty="0"/>
              <a:t> </a:t>
            </a:r>
            <a:r>
              <a:rPr lang="ru-RU" dirty="0">
                <a:hlinkClick r:id="rId4" tooltip="Кондитерские изделия"/>
              </a:rPr>
              <a:t>кондитерских изделий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Основана  70 лет назад.</a:t>
            </a:r>
          </a:p>
          <a:p>
            <a:r>
              <a:rPr lang="ru-RU" dirty="0"/>
              <a:t>В 1996 году фабрика получила международную награду за лучшую торговую марку "Лидер </a:t>
            </a:r>
            <a:r>
              <a:rPr lang="ru-RU" dirty="0" smtClean="0"/>
              <a:t>торговли», за шоколад «Мишка на Севере".</a:t>
            </a:r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</TotalTime>
  <Words>190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Достопримечательности  Санкт-Петербурга</vt:lpstr>
      <vt:lpstr>Адмиралтейство</vt:lpstr>
      <vt:lpstr>Домик Петра I</vt:lpstr>
      <vt:lpstr>Невский проспект</vt:lpstr>
      <vt:lpstr>Александро-Невская лавра</vt:lpstr>
      <vt:lpstr>Памятник Петру I</vt:lpstr>
      <vt:lpstr>Ботанический сад</vt:lpstr>
      <vt:lpstr>Чижик-Пыжик</vt:lpstr>
      <vt:lpstr>Кондитерская фабрика имени Н.К.Крупской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Достопримечательности  Санкт-Петербурга</dc:title>
  <dc:creator>Admin</dc:creator>
  <cp:lastModifiedBy>BEST</cp:lastModifiedBy>
  <cp:revision>9</cp:revision>
  <dcterms:created xsi:type="dcterms:W3CDTF">2012-12-06T13:36:10Z</dcterms:created>
  <dcterms:modified xsi:type="dcterms:W3CDTF">2015-04-02T14:24:14Z</dcterms:modified>
</cp:coreProperties>
</file>