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553487-9F77-48C7-AA5E-355645D7A7AE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9CF317-494C-48AE-A3A9-B525399C6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8172480" cy="1357321"/>
          </a:xfrm>
        </p:spPr>
        <p:txBody>
          <a:bodyPr/>
          <a:lstStyle/>
          <a:p>
            <a:r>
              <a:rPr lang="ru-RU" dirty="0" smtClean="0"/>
              <a:t>Насекомые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2852742"/>
          </a:xfrm>
        </p:spPr>
        <p:txBody>
          <a:bodyPr/>
          <a:lstStyle/>
          <a:p>
            <a:r>
              <a:rPr lang="ru-RU" dirty="0" smtClean="0"/>
              <a:t>Презентация</a:t>
            </a:r>
          </a:p>
          <a:p>
            <a:r>
              <a:rPr lang="ru-RU" dirty="0" smtClean="0"/>
              <a:t> ученицы 2 «Б» класса</a:t>
            </a:r>
          </a:p>
          <a:p>
            <a:r>
              <a:rPr lang="ru-RU" dirty="0" smtClean="0"/>
              <a:t>Любезновой Ольги</a:t>
            </a:r>
            <a:endParaRPr lang="ru-RU" dirty="0"/>
          </a:p>
        </p:txBody>
      </p:sp>
      <p:pic>
        <p:nvPicPr>
          <p:cNvPr id="6" name="Рисунок 5" descr="баб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85728"/>
            <a:ext cx="2924192" cy="2924192"/>
          </a:xfrm>
          <a:prstGeom prst="rect">
            <a:avLst/>
          </a:prstGeom>
        </p:spPr>
      </p:pic>
      <p:pic>
        <p:nvPicPr>
          <p:cNvPr id="5" name="Рисунок 4" descr="паук 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785794"/>
            <a:ext cx="2643206" cy="2243393"/>
          </a:xfrm>
          <a:prstGeom prst="rect">
            <a:avLst/>
          </a:prstGeom>
        </p:spPr>
      </p:pic>
      <p:pic>
        <p:nvPicPr>
          <p:cNvPr id="7" name="Рисунок 6" descr="стрекоза 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3929066"/>
            <a:ext cx="2699950" cy="2737978"/>
          </a:xfrm>
          <a:prstGeom prst="rect">
            <a:avLst/>
          </a:prstGeom>
        </p:spPr>
      </p:pic>
      <p:pic>
        <p:nvPicPr>
          <p:cNvPr id="8" name="Рисунок 7" descr="пчела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3958136"/>
            <a:ext cx="2000264" cy="2552969"/>
          </a:xfrm>
          <a:prstGeom prst="rect">
            <a:avLst/>
          </a:prstGeom>
        </p:spPr>
      </p:pic>
      <p:pic>
        <p:nvPicPr>
          <p:cNvPr id="9" name="Рисунок 8" descr="гусеница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8992" y="4214818"/>
            <a:ext cx="1285884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Многие насекомые отлично распознают запахи. Особенно хорошо это делают бабочки с помощью  усиков-антенн. А вот вкус растений бабочки определяют с помощью органов, которые находятся у них на лапках.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Бабочка</a:t>
            </a:r>
            <a:endParaRPr lang="ru-RU" dirty="0"/>
          </a:p>
        </p:txBody>
      </p:sp>
      <p:pic>
        <p:nvPicPr>
          <p:cNvPr id="4" name="Рисунок 3" descr="цвето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786190"/>
            <a:ext cx="2082645" cy="2643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Жало служит пчеле для защиты. Оно представляет собой иглу, усеянную шипами, от которой идёт трубочка к мешочку с ядом. </a:t>
            </a:r>
          </a:p>
          <a:p>
            <a:r>
              <a:rPr lang="ru-RU" dirty="0" smtClean="0"/>
              <a:t>Жало пчелы – довольно опасное оружие. Но пчела использует его лишь в самых крайних случаях, ведь ужалив, она тот час погибает.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Пчела </a:t>
            </a:r>
            <a:endParaRPr lang="ru-RU" dirty="0"/>
          </a:p>
        </p:txBody>
      </p:sp>
      <p:pic>
        <p:nvPicPr>
          <p:cNvPr id="6" name="Рисунок 5" descr="пчелёно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15" y="0"/>
            <a:ext cx="1857385" cy="1774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мел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0"/>
            <a:ext cx="2675762" cy="210299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>
            <a:normAutofit/>
          </a:bodyPr>
          <a:lstStyle/>
          <a:p>
            <a:r>
              <a:rPr lang="ru-RU" dirty="0" smtClean="0"/>
              <a:t>Шмель за одну минуту способен пролететь расстояние, которое в 10 000 раз больше длины его тела.</a:t>
            </a:r>
          </a:p>
          <a:p>
            <a:r>
              <a:rPr lang="ru-RU" dirty="0" smtClean="0"/>
              <a:t>Шмель является основным опылителем растений в далёких северных районах, вплоть до Чукотки.</a:t>
            </a:r>
          </a:p>
          <a:p>
            <a:r>
              <a:rPr lang="ru-RU" dirty="0" smtClean="0"/>
              <a:t>Не имеет постоянной температуры тела, но способен повышать её до 40 градусов, работая грудными мышцами. Таким образом обогревает жилище.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Шмель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Мух свыше 20 тысяч видов. Все похожи, и разобраться в них может лишь специалист.</a:t>
            </a:r>
          </a:p>
          <a:p>
            <a:r>
              <a:rPr lang="ru-RU" dirty="0" smtClean="0"/>
              <a:t>Осенью мухи «звереют». Особенно жигалка осенняя, которой обязательно нужно крови насосаться, чтобы продолжить свой род.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Муха</a:t>
            </a:r>
            <a:endParaRPr lang="ru-RU" dirty="0"/>
          </a:p>
        </p:txBody>
      </p:sp>
      <p:pic>
        <p:nvPicPr>
          <p:cNvPr id="6" name="Рисунок 5" descr="стрекоз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82915" y="0"/>
            <a:ext cx="51205" cy="45719"/>
          </a:xfrm>
          <a:prstGeom prst="rect">
            <a:avLst/>
          </a:prstGeom>
        </p:spPr>
      </p:pic>
      <p:pic>
        <p:nvPicPr>
          <p:cNvPr id="5" name="Рисунок 4" descr="муха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929066"/>
            <a:ext cx="3643338" cy="2763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Богомол – это насекомое – хищник, названное так из-за интересной позы, в которой он складывает вместе передние лапки, будто для молитвы.</a:t>
            </a:r>
          </a:p>
          <a:p>
            <a:r>
              <a:rPr lang="ru-RU" dirty="0" smtClean="0"/>
              <a:t>Богомолов существует более 2 тысяч видов. Живут они в тропиках и субтропиках. Длина тела может достигать 11 см. Голова у насекомого подвижная, шипы на передней паре лап образуют  мощный хватательный аппарат. Питаются богомолы насекомыми.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Богомол </a:t>
            </a:r>
            <a:endParaRPr lang="ru-RU" dirty="0"/>
          </a:p>
        </p:txBody>
      </p:sp>
      <p:pic>
        <p:nvPicPr>
          <p:cNvPr id="4" name="Рисунок 3" descr="bogom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53577"/>
            <a:ext cx="2476491" cy="1857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Москиты – это семейство комаров, обитающих в тропиках и субтропиках. Известно более 130 видов москитов. Длина их составляет 1,4 – 3,7 миллиметра, тельце густо покрыто серыми и жёлтоватыми волосками.</a:t>
            </a:r>
          </a:p>
          <a:p>
            <a:r>
              <a:rPr lang="ru-RU" dirty="0" smtClean="0"/>
              <a:t>Москиты водятся в пещерах, норах животных, постройках для скота и птиц, а также в жилых помещениях.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Москиты</a:t>
            </a:r>
            <a:endParaRPr lang="ru-RU" dirty="0"/>
          </a:p>
        </p:txBody>
      </p:sp>
      <p:pic>
        <p:nvPicPr>
          <p:cNvPr id="4" name="Рисунок 3" descr="москит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000636"/>
            <a:ext cx="2238377" cy="1678783"/>
          </a:xfrm>
          <a:prstGeom prst="rect">
            <a:avLst/>
          </a:prstGeom>
        </p:spPr>
      </p:pic>
      <p:pic>
        <p:nvPicPr>
          <p:cNvPr id="5" name="Рисунок 4" descr="моски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98108"/>
            <a:ext cx="2171701" cy="1491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/>
          <a:lstStyle/>
          <a:p>
            <a:r>
              <a:rPr lang="ru-RU" dirty="0" smtClean="0"/>
              <a:t>Жуки – навозники – это жёсткокрылые насекомые, достигающие в длину от 2 до 4 сантиметров. Навозники лепят из навоза шарики, а затем, двигаясь задом наперёд, катят их задними ногами и зарывают про запас в рыхлую землю. Жук – навозник весит всего 2 грамма, зато может катить навозный шар весом 40 грамм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     </a:t>
            </a:r>
            <a:r>
              <a:rPr lang="ru-RU" dirty="0" smtClean="0"/>
              <a:t>Жук – навозник </a:t>
            </a:r>
            <a:endParaRPr lang="ru-RU" dirty="0"/>
          </a:p>
        </p:txBody>
      </p:sp>
      <p:pic>
        <p:nvPicPr>
          <p:cNvPr id="4" name="Рисунок 3" descr="жу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66" y="428604"/>
            <a:ext cx="4572031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371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Насекомые</vt:lpstr>
      <vt:lpstr>Бабочка</vt:lpstr>
      <vt:lpstr>Пчела </vt:lpstr>
      <vt:lpstr>Шмель</vt:lpstr>
      <vt:lpstr>Муха</vt:lpstr>
      <vt:lpstr>Богомол </vt:lpstr>
      <vt:lpstr>Москиты</vt:lpstr>
      <vt:lpstr>                             Жук – навозник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Насекомые</dc:title>
  <dc:creator>BEST</dc:creator>
  <cp:lastModifiedBy>BEST</cp:lastModifiedBy>
  <cp:revision>13</cp:revision>
  <dcterms:created xsi:type="dcterms:W3CDTF">2013-04-12T15:44:13Z</dcterms:created>
  <dcterms:modified xsi:type="dcterms:W3CDTF">2013-04-14T12:18:17Z</dcterms:modified>
</cp:coreProperties>
</file>