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804" r:id="rId2"/>
    <p:sldMasterId id="2147483816" r:id="rId3"/>
  </p:sldMasterIdLst>
  <p:notesMasterIdLst>
    <p:notesMasterId r:id="rId14"/>
  </p:notesMasterIdLst>
  <p:sldIdLst>
    <p:sldId id="256" r:id="rId4"/>
    <p:sldId id="258" r:id="rId5"/>
    <p:sldId id="265" r:id="rId6"/>
    <p:sldId id="267" r:id="rId7"/>
    <p:sldId id="259" r:id="rId8"/>
    <p:sldId id="268" r:id="rId9"/>
    <p:sldId id="260" r:id="rId10"/>
    <p:sldId id="271" r:id="rId11"/>
    <p:sldId id="269" r:id="rId12"/>
    <p:sldId id="28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66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98" autoAdjust="0"/>
    <p:restoredTop sz="94660"/>
  </p:normalViewPr>
  <p:slideViewPr>
    <p:cSldViewPr>
      <p:cViewPr varScale="1">
        <p:scale>
          <a:sx n="102" d="100"/>
          <a:sy n="102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F7524-115A-47E6-9738-36BB01BB722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C3610-3C1A-45CC-AD2E-B30B295E7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>
    <p:wheel spokes="3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3A47192-6438-4CC4-A7EF-35703C972DE5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60C14FB-4DC0-4D31-9004-CC969D833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1.gif"/><Relationship Id="rId4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Правила поведения детей  в школе</a:t>
            </a: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203848" y="5877272"/>
            <a:ext cx="5114778" cy="70805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Ольга\Рабочий стол\картинки\детские картинки-блестяшки анимашки\610e9cb8761b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4429132"/>
            <a:ext cx="1992493" cy="2428868"/>
          </a:xfrm>
          <a:prstGeom prst="rect">
            <a:avLst/>
          </a:prstGeom>
          <a:noFill/>
        </p:spPr>
      </p:pic>
      <p:pic>
        <p:nvPicPr>
          <p:cNvPr id="1027" name="Picture 3" descr="C:\Documents and Settings\Ольга\Рабочий стол\картинки\блестяшки- цветочки\d0a1d0bed0bbd0bdd0b5d187d0bdd0b0d18f20d180d0b0d0b4d0bed181d182d18c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784" y="0"/>
            <a:ext cx="2563224" cy="2571768"/>
          </a:xfrm>
          <a:prstGeom prst="rect">
            <a:avLst/>
          </a:prstGeom>
          <a:noFill/>
        </p:spPr>
      </p:pic>
      <p:pic>
        <p:nvPicPr>
          <p:cNvPr id="6" name="Picture 9" descr="C41-33 копия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76256" y="3717032"/>
            <a:ext cx="848116" cy="1214446"/>
          </a:xfrm>
          <a:prstGeom prst="rect">
            <a:avLst/>
          </a:prstGeom>
          <a:noFill/>
        </p:spPr>
      </p:pic>
      <p:pic>
        <p:nvPicPr>
          <p:cNvPr id="7" name="Picture 8" descr="C:\Documents and Settings\Кирилл\Рабочий стол\МАМА\детские презентации\Почемучка\1380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960000">
            <a:off x="959379" y="1384514"/>
            <a:ext cx="880200" cy="1080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Кирилл\Рабочий стол\МАМА\детские презентации\Почемучка\school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48880"/>
            <a:ext cx="5067524" cy="25717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476672"/>
            <a:ext cx="728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Успехов в учёбе!!!</a:t>
            </a:r>
            <a:endParaRPr lang="ru-RU" sz="6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4000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1340768"/>
            <a:ext cx="492919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школу опаздывать нельзя.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Надо рано лечь в кровать, чтобы утром рано встать.</a:t>
            </a: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Documents and Settings\Ольга\Рабочий стол\картинки\Новая папка (2)\7f1f5f717d0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3212976"/>
            <a:ext cx="1690495" cy="1644638"/>
          </a:xfrm>
          <a:prstGeom prst="rect">
            <a:avLst/>
          </a:prstGeom>
          <a:noFill/>
        </p:spPr>
      </p:pic>
      <p:pic>
        <p:nvPicPr>
          <p:cNvPr id="9" name="Picture 9" descr="C41-33 копи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112" y="2132856"/>
            <a:ext cx="848116" cy="121444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7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Кирилл\Рабочий стол\МАМА\детские презентации\Почемучка\25-1-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384"/>
            <a:ext cx="9168000" cy="6876000"/>
          </a:xfrm>
          <a:prstGeom prst="rect">
            <a:avLst/>
          </a:prstGeom>
          <a:noFill/>
        </p:spPr>
      </p:pic>
      <p:pic>
        <p:nvPicPr>
          <p:cNvPr id="1032" name="Picture 8" descr="C:\Documents and Settings\Кирилл\Рабочий стол\МАМА\детские презентации\Почемучка\42b7b49b9937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4572008"/>
            <a:ext cx="1317169" cy="1008000"/>
          </a:xfrm>
          <a:prstGeom prst="rect">
            <a:avLst/>
          </a:prstGeom>
          <a:noFill/>
        </p:spPr>
      </p:pic>
      <p:pic>
        <p:nvPicPr>
          <p:cNvPr id="15" name="Picture 167" descr="Frukti i jagodi (22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3786190"/>
            <a:ext cx="1460121" cy="864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714744" y="0"/>
            <a:ext cx="5072098" cy="15081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школой нужно подкрепиться. Завтрак должен быть лёгким и полезным.</a:t>
            </a: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C:\Documents and Settings\Ольга\Рабочий стол\картинки\Новая папка (2)\4cbdfe09b627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67944" y="3573016"/>
            <a:ext cx="1368152" cy="792088"/>
          </a:xfrm>
          <a:prstGeom prst="rect">
            <a:avLst/>
          </a:prstGeom>
          <a:noFill/>
        </p:spPr>
      </p:pic>
      <p:pic>
        <p:nvPicPr>
          <p:cNvPr id="11" name="Picture 4" descr="C:\Documents and Settings\Ольга\Рабочий стол\картинки\Новая папка (2)\ec9c9071dd0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95736" y="4725144"/>
            <a:ext cx="1224136" cy="720080"/>
          </a:xfrm>
          <a:prstGeom prst="rect">
            <a:avLst/>
          </a:prstGeom>
          <a:noFill/>
        </p:spPr>
      </p:pic>
      <p:pic>
        <p:nvPicPr>
          <p:cNvPr id="12" name="Picture 3" descr="C:\Documents and Settings\Ольга\Рабочий стол\картинки\детские картинки-блестяшки анимашки\cdolls71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2718000"/>
            <a:ext cx="2812672" cy="4140000"/>
          </a:xfrm>
          <a:prstGeom prst="rect">
            <a:avLst/>
          </a:prstGeom>
          <a:noFill/>
        </p:spPr>
      </p:pic>
      <p:pic>
        <p:nvPicPr>
          <p:cNvPr id="13" name="Picture 9" descr="C41-33 копия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40352" y="836712"/>
            <a:ext cx="848116" cy="121444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2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Кирилл\Рабочий стол\МАМА\детские презентации\Почемучка\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</p:spPr>
      </p:pic>
      <p:pic>
        <p:nvPicPr>
          <p:cNvPr id="3" name="Picture 3" descr="C:\Documents and Settings\Ольга\Рабочий стол\картинки\детские картинки-блестяшки анимашки\cdolls7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500306"/>
            <a:ext cx="2812672" cy="4140000"/>
          </a:xfrm>
          <a:prstGeom prst="rect">
            <a:avLst/>
          </a:prstGeom>
          <a:noFill/>
        </p:spPr>
      </p:pic>
      <p:pic>
        <p:nvPicPr>
          <p:cNvPr id="4" name="Picture 3" descr="C:\Documents and Settings\Кирилл\Рабочий стол\МАМА\детские презентации\Почемучка\085f9444d99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888" y="5301208"/>
            <a:ext cx="936104" cy="12241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3438" y="0"/>
            <a:ext cx="4500562" cy="15081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Чтобы ничего не забыть, портфель нужно собирать с вечера.</a:t>
            </a:r>
          </a:p>
          <a:p>
            <a:pPr algn="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9" descr="C41-33 копия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28384" y="980728"/>
            <a:ext cx="920124" cy="122413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8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5214942" cy="191683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Все, что говорит учитель, нужно запоминать и повторять дома. Главный помощник в учёбе – учебник и тетрадь домашних заданий.</a:t>
            </a:r>
            <a:endParaRPr lang="ru-RU" sz="2400" dirty="0"/>
          </a:p>
        </p:txBody>
      </p:sp>
      <p:pic>
        <p:nvPicPr>
          <p:cNvPr id="1027" name="Picture 3" descr="C:\Documents and Settings\Ольга\Рабочий стол\картинки\детские картинки-блестяшки анимашки\cdolls2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214686"/>
            <a:ext cx="1928826" cy="1928826"/>
          </a:xfrm>
          <a:prstGeom prst="rect">
            <a:avLst/>
          </a:prstGeom>
          <a:noFill/>
        </p:spPr>
      </p:pic>
      <p:pic>
        <p:nvPicPr>
          <p:cNvPr id="6" name="Picture 9" descr="C41-33 копия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692696"/>
            <a:ext cx="907976" cy="121444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6000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Кирилл\Рабочий стол\МАМА\книги\школа\photo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146" y="0"/>
            <a:ext cx="9180146" cy="6858000"/>
          </a:xfrm>
          <a:prstGeom prst="rect">
            <a:avLst/>
          </a:prstGeom>
          <a:noFill/>
        </p:spPr>
      </p:pic>
      <p:pic>
        <p:nvPicPr>
          <p:cNvPr id="9" name="Picture 5" descr="Kartinochki (1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" flipH="1">
            <a:off x="3473022" y="1506649"/>
            <a:ext cx="3029596" cy="2628000"/>
          </a:xfrm>
          <a:prstGeom prst="rect">
            <a:avLst/>
          </a:prstGeom>
          <a:noFill/>
        </p:spPr>
      </p:pic>
      <p:pic>
        <p:nvPicPr>
          <p:cNvPr id="10" name="Picture 6" descr="C:\Documents and Settings\Ольга\Рабочий стол\картинки\детские картинки-блестяшки анимашки\cdolls6.gif"/>
          <p:cNvPicPr>
            <a:picLocks noChangeAspect="1" noChangeArrowheads="1"/>
          </p:cNvPicPr>
          <p:nvPr/>
        </p:nvPicPr>
        <p:blipFill>
          <a:blip r:embed="rId4" cstate="print"/>
          <a:srcRect b="40754"/>
          <a:stretch>
            <a:fillRect/>
          </a:stretch>
        </p:blipFill>
        <p:spPr bwMode="auto">
          <a:xfrm rot="420000" flipH="1">
            <a:off x="5790177" y="1818716"/>
            <a:ext cx="1864615" cy="2520000"/>
          </a:xfrm>
          <a:prstGeom prst="rect">
            <a:avLst/>
          </a:prstGeom>
          <a:noFill/>
        </p:spPr>
      </p:pic>
      <p:pic>
        <p:nvPicPr>
          <p:cNvPr id="4104" name="Picture 8" descr="C:\Documents and Settings\Кирилл\Рабочий стол\МАМА\детские презентации\Почемучка\138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960000">
            <a:off x="3310963" y="3799791"/>
            <a:ext cx="880200" cy="1080000"/>
          </a:xfrm>
          <a:prstGeom prst="rect">
            <a:avLst/>
          </a:prstGeom>
          <a:noFill/>
        </p:spPr>
      </p:pic>
      <p:pic>
        <p:nvPicPr>
          <p:cNvPr id="14" name="Picture 8" descr="C:\Documents and Settings\Кирилл\Рабочий стол\МАМА\детские презентации\Почемучка\138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960000">
            <a:off x="5632490" y="4172331"/>
            <a:ext cx="880200" cy="1080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0"/>
            <a:ext cx="3929058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время уроков нельзя играть и  разговаривать.             В школе нужно  не лениться, а учиться.</a:t>
            </a:r>
          </a:p>
        </p:txBody>
      </p:sp>
      <p:pic>
        <p:nvPicPr>
          <p:cNvPr id="21" name="Picture 9" descr="C41-33 копия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31840" y="764704"/>
            <a:ext cx="848116" cy="121444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2000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0"/>
            <a:ext cx="4896544" cy="12687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Чтобы набраться сил, в школе обязательно надо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обедать.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Ольга\Рабочий стол\картинки\Новая папка (2)\688766f6808c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4000504"/>
            <a:ext cx="687204" cy="794248"/>
          </a:xfrm>
          <a:prstGeom prst="rect">
            <a:avLst/>
          </a:prstGeom>
          <a:noFill/>
        </p:spPr>
      </p:pic>
      <p:pic>
        <p:nvPicPr>
          <p:cNvPr id="6" name="Picture 2" descr="C:\Documents and Settings\Ольга\Рабочий стол\картинки\Новая папка (2)\688766f6808c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3571876"/>
            <a:ext cx="687204" cy="794248"/>
          </a:xfrm>
          <a:prstGeom prst="rect">
            <a:avLst/>
          </a:prstGeom>
          <a:noFill/>
        </p:spPr>
      </p:pic>
      <p:pic>
        <p:nvPicPr>
          <p:cNvPr id="2051" name="Picture 3" descr="C:\Documents and Settings\Ольга\Рабочий стол\картинки\Новая папка (2)\142eb433113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74" y="2643182"/>
            <a:ext cx="642942" cy="492182"/>
          </a:xfrm>
          <a:prstGeom prst="rect">
            <a:avLst/>
          </a:prstGeom>
          <a:noFill/>
        </p:spPr>
      </p:pic>
      <p:pic>
        <p:nvPicPr>
          <p:cNvPr id="2052" name="Picture 4" descr="C:\Documents and Settings\Ольга\Рабочий стол\картинки\Новая папка (2)\ec9c9071dd0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86446" y="3214950"/>
            <a:ext cx="857256" cy="356926"/>
          </a:xfrm>
          <a:prstGeom prst="rect">
            <a:avLst/>
          </a:prstGeom>
          <a:noFill/>
        </p:spPr>
      </p:pic>
      <p:pic>
        <p:nvPicPr>
          <p:cNvPr id="2053" name="Picture 5" descr="C:\Documents and Settings\Ольга\Рабочий стол\картинки\Новая папка (2)\4cbdfe09b627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14942" y="4143380"/>
            <a:ext cx="857256" cy="573099"/>
          </a:xfrm>
          <a:prstGeom prst="rect">
            <a:avLst/>
          </a:prstGeom>
          <a:noFill/>
        </p:spPr>
      </p:pic>
      <p:pic>
        <p:nvPicPr>
          <p:cNvPr id="11" name="Picture 2" descr="C:\Documents and Settings\Ольга\Рабочий стол\картинки\Новая папка (2)\688766f6808c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00232" y="2857496"/>
            <a:ext cx="642942" cy="743091"/>
          </a:xfrm>
          <a:prstGeom prst="rect">
            <a:avLst/>
          </a:prstGeom>
          <a:noFill/>
        </p:spPr>
      </p:pic>
      <p:pic>
        <p:nvPicPr>
          <p:cNvPr id="3075" name="Picture 3" descr="C:\Documents and Settings\Ольга\Рабочий стол\картинки\детские картинки-блестяшки анимашки\cdolls7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3071810"/>
            <a:ext cx="2470260" cy="3636000"/>
          </a:xfrm>
          <a:prstGeom prst="rect">
            <a:avLst/>
          </a:prstGeom>
          <a:noFill/>
        </p:spPr>
      </p:pic>
      <p:pic>
        <p:nvPicPr>
          <p:cNvPr id="13" name="Picture 9" descr="C41-33 копия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139952" y="476672"/>
            <a:ext cx="848116" cy="105273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9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Кирилл\Рабочий стол\МАМА\детские презентации\Почемучка\0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8000" cy="6876000"/>
          </a:xfrm>
          <a:prstGeom prst="rect">
            <a:avLst/>
          </a:prstGeom>
          <a:noFill/>
        </p:spPr>
      </p:pic>
      <p:pic>
        <p:nvPicPr>
          <p:cNvPr id="6" name="Picture 5" descr="Kartinochki (1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071670" y="2143116"/>
            <a:ext cx="2226455" cy="2700000"/>
          </a:xfrm>
          <a:prstGeom prst="rect">
            <a:avLst/>
          </a:prstGeom>
          <a:noFill/>
        </p:spPr>
      </p:pic>
      <p:pic>
        <p:nvPicPr>
          <p:cNvPr id="7" name="Picture 15" descr="HAPPYBO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071678"/>
            <a:ext cx="1573925" cy="2556000"/>
          </a:xfrm>
          <a:prstGeom prst="rect">
            <a:avLst/>
          </a:prstGeom>
          <a:noFill/>
        </p:spPr>
      </p:pic>
      <p:pic>
        <p:nvPicPr>
          <p:cNvPr id="8" name="Picture 6" descr="C:\Documents and Settings\Ольга\Рабочий стол\картинки\детские картинки-блестяшки анимашки\cdolls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571744"/>
            <a:ext cx="1429612" cy="2652725"/>
          </a:xfrm>
          <a:prstGeom prst="rect">
            <a:avLst/>
          </a:prstGeom>
          <a:noFill/>
        </p:spPr>
      </p:pic>
      <p:sp>
        <p:nvSpPr>
          <p:cNvPr id="9" name="Овал 8"/>
          <p:cNvSpPr>
            <a:spLocks noChangeAspect="1"/>
          </p:cNvSpPr>
          <p:nvPr/>
        </p:nvSpPr>
        <p:spPr>
          <a:xfrm rot="840000">
            <a:off x="785786" y="5000636"/>
            <a:ext cx="460930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>
            <a:spLocks noChangeAspect="1"/>
          </p:cNvSpPr>
          <p:nvPr/>
        </p:nvSpPr>
        <p:spPr>
          <a:xfrm rot="7920000" flipV="1">
            <a:off x="1150982" y="4912872"/>
            <a:ext cx="436751" cy="21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Kartinochki (1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720000">
            <a:off x="1298047" y="3765450"/>
            <a:ext cx="2187490" cy="3096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932040" y="0"/>
            <a:ext cx="4000528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переменах нельзя бегать, шуметь, толкаться и драться.</a:t>
            </a: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9" descr="C41-33 копия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20272" y="764704"/>
            <a:ext cx="848116" cy="121444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6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path" presetSubtype="0" accel="50000" decel="50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1.94444E-6 1.48148E-6 L 0.86042 -0.0752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Ольга\Рабочий стол\картинки\Новая папка (2)\sc3cl41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356548"/>
            <a:ext cx="5270414" cy="3501451"/>
          </a:xfrm>
          <a:prstGeom prst="rect">
            <a:avLst/>
          </a:prstGeom>
          <a:noFill/>
        </p:spPr>
      </p:pic>
      <p:pic>
        <p:nvPicPr>
          <p:cNvPr id="4099" name="Picture 3" descr="C:\Documents and Settings\Ольга\Рабочий стол\картинки\детские картинки-блестяшки анимашки\cdolls33.gi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907300"/>
            <a:ext cx="1785950" cy="2950700"/>
          </a:xfrm>
          <a:prstGeom prst="rect">
            <a:avLst/>
          </a:prstGeom>
          <a:noFill/>
        </p:spPr>
      </p:pic>
      <p:pic>
        <p:nvPicPr>
          <p:cNvPr id="4100" name="Picture 4" descr="C:\Documents and Settings\Ольга\Рабочий стол\картинки\детские картинки-блестяшки анимашки\cdolls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7292" y="3643314"/>
            <a:ext cx="2056708" cy="321468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457200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Самый главный в школе – учитель. Он добрый друг, наставник. Он нас учит и помогает во всем.</a:t>
            </a:r>
          </a:p>
        </p:txBody>
      </p:sp>
      <p:sp>
        <p:nvSpPr>
          <p:cNvPr id="7" name="Овал 6"/>
          <p:cNvSpPr>
            <a:spLocks noChangeAspect="1"/>
          </p:cNvSpPr>
          <p:nvPr/>
        </p:nvSpPr>
        <p:spPr>
          <a:xfrm>
            <a:off x="3929058" y="6429396"/>
            <a:ext cx="642942" cy="28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>
            <a:spLocks noChangeAspect="1"/>
          </p:cNvSpPr>
          <p:nvPr/>
        </p:nvSpPr>
        <p:spPr>
          <a:xfrm>
            <a:off x="3500430" y="6072206"/>
            <a:ext cx="360000" cy="642942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>
            <a:spLocks noChangeAspect="1"/>
          </p:cNvSpPr>
          <p:nvPr/>
        </p:nvSpPr>
        <p:spPr>
          <a:xfrm rot="-780000">
            <a:off x="7057642" y="6171704"/>
            <a:ext cx="310999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>
            <a:spLocks noChangeAspect="1"/>
          </p:cNvSpPr>
          <p:nvPr/>
        </p:nvSpPr>
        <p:spPr>
          <a:xfrm rot="-6060000">
            <a:off x="6619371" y="5563802"/>
            <a:ext cx="349874" cy="54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>
            <a:spLocks noChangeAspect="1"/>
          </p:cNvSpPr>
          <p:nvPr/>
        </p:nvSpPr>
        <p:spPr>
          <a:xfrm rot="-5460000">
            <a:off x="7929717" y="6292596"/>
            <a:ext cx="288000" cy="5690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9" descr="C41-33 копия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77428" y="443546"/>
            <a:ext cx="907976" cy="121444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2000">
    <p:wheel spokes="3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</TotalTime>
  <Words>133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Изящная</vt:lpstr>
      <vt:lpstr>1_Изящная</vt:lpstr>
      <vt:lpstr>Правила поведения детей  в школе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детей  в школе</dc:title>
  <cp:lastModifiedBy>BEST</cp:lastModifiedBy>
  <cp:revision>98</cp:revision>
  <dcterms:created xsi:type="dcterms:W3CDTF">2009-08-16T09:57:12Z</dcterms:created>
  <dcterms:modified xsi:type="dcterms:W3CDTF">2015-04-03T11:58:20Z</dcterms:modified>
</cp:coreProperties>
</file>