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7 чудес солнечной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72232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МАОУ-Гимназия</a:t>
            </a:r>
            <a:r>
              <a:rPr lang="ru-RU" dirty="0" smtClean="0"/>
              <a:t> №47</a:t>
            </a:r>
          </a:p>
          <a:p>
            <a:r>
              <a:rPr lang="ru-RU" dirty="0" smtClean="0"/>
              <a:t>г. Екатеринбурга</a:t>
            </a:r>
          </a:p>
          <a:p>
            <a:r>
              <a:rPr lang="ru-RU" dirty="0" smtClean="0"/>
              <a:t>Составитель: учитель начальных классов</a:t>
            </a:r>
          </a:p>
          <a:p>
            <a:r>
              <a:rPr lang="ru-RU" dirty="0" err="1" smtClean="0"/>
              <a:t>Куличкова</a:t>
            </a:r>
            <a:r>
              <a:rPr lang="ru-RU" dirty="0" smtClean="0"/>
              <a:t> Марина Михайловна</a:t>
            </a:r>
          </a:p>
          <a:p>
            <a:r>
              <a:rPr lang="en-US" dirty="0" smtClean="0"/>
              <a:t>I </a:t>
            </a:r>
            <a:r>
              <a:rPr lang="ru-RU" dirty="0" smtClean="0"/>
              <a:t> квалификационная категория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20852514">
            <a:off x="593835" y="2133627"/>
            <a:ext cx="2396850" cy="3118153"/>
          </a:xfrm>
        </p:spPr>
        <p:txBody>
          <a:bodyPr>
            <a:normAutofit/>
          </a:bodyPr>
          <a:lstStyle/>
          <a:p>
            <a:r>
              <a:rPr lang="ru-RU" dirty="0" smtClean="0"/>
              <a:t>Эта горячая планета находится так близко к своему солнцу, что звезда ею питается. Эта </a:t>
            </a:r>
            <a:r>
              <a:rPr lang="ru-RU" dirty="0" err="1" smtClean="0"/>
              <a:t>экзопланета</a:t>
            </a:r>
            <a:r>
              <a:rPr lang="ru-RU" dirty="0" smtClean="0"/>
              <a:t> называется WASP-12b (созвездие Возничий) и она уже никогда не вырвется из цепких «лап» своего желтого солнца (которое в полтора раза больше нашего), пока оно ее не дожарит и не доест до последнего электрона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космос, планеты, необычно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9734">
            <a:off x="3361746" y="1234559"/>
            <a:ext cx="4853524" cy="396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 форме горячая планета напоминает шар для игры в регби. Температура на ее поверхности достигает 1500 градусов. Весит же она в 40 раз больше, чем Юпитер.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7" name="Содержимое 6" descr="космос, планеты, необычное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357430"/>
            <a:ext cx="6215106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500198"/>
          </a:xfrm>
        </p:spPr>
        <p:txBody>
          <a:bodyPr/>
          <a:lstStyle/>
          <a:p>
            <a:r>
              <a:rPr lang="ru-RU" dirty="0" smtClean="0"/>
              <a:t>Седьмое чудо: Земля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3324220" cy="44291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Земля́ (лат. </a:t>
            </a:r>
            <a:r>
              <a:rPr lang="ru-RU" dirty="0" err="1" smtClean="0"/>
              <a:t>Terra</a:t>
            </a:r>
            <a:r>
              <a:rPr lang="ru-RU" dirty="0" smtClean="0"/>
              <a:t>) — третья от Солнца планета Солнечной системы, крупнейшая по диаметру, массе и плотности среди планет земной группы.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кто бы сомневался! Ведь мы просто привыкли к ней, ко всему прекрасному и необычному земному: тому, что плавает в глубоких океанах и тому, что растет под жарким солнцем. Тому, что заставляет нас находить в себе скрытые силы, тому, что веселит, и тому, что пугает до глубины души.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космос, планеты, необычно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500306"/>
            <a:ext cx="478634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802718" cy="1142984"/>
          </a:xfrm>
        </p:spPr>
        <p:txBody>
          <a:bodyPr/>
          <a:lstStyle/>
          <a:p>
            <a:pPr algn="ctr"/>
            <a:r>
              <a:rPr lang="ru-RU" dirty="0" smtClean="0"/>
              <a:t>1 чудо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осмос, планеты, необычно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5857916"/>
          </a:xfrm>
        </p:spPr>
        <p:txBody>
          <a:bodyPr/>
          <a:lstStyle/>
          <a:p>
            <a:r>
              <a:rPr lang="ru-RU" sz="2400" dirty="0" smtClean="0">
                <a:solidFill>
                  <a:srgbClr val="FFC000"/>
                </a:solidFill>
              </a:rPr>
              <a:t>Первая </a:t>
            </a:r>
            <a:r>
              <a:rPr lang="ru-RU" sz="2400" dirty="0" err="1" smtClean="0">
                <a:solidFill>
                  <a:srgbClr val="FFC000"/>
                </a:solidFill>
              </a:rPr>
              <a:t>экзопланета</a:t>
            </a:r>
            <a:r>
              <a:rPr lang="ru-RU" sz="2400" dirty="0" smtClean="0">
                <a:solidFill>
                  <a:srgbClr val="FFC000"/>
                </a:solidFill>
              </a:rPr>
              <a:t>, т.е. планета, которая не входит в Солнечную систему, была открыта еще в 1992 году. Эта недружелюбная </a:t>
            </a:r>
            <a:r>
              <a:rPr lang="ru-RU" sz="2400" dirty="0" err="1" smtClean="0">
                <a:solidFill>
                  <a:srgbClr val="FFC000"/>
                </a:solidFill>
              </a:rPr>
              <a:t>планетка</a:t>
            </a:r>
            <a:r>
              <a:rPr lang="ru-RU" sz="2400" dirty="0" smtClean="0">
                <a:solidFill>
                  <a:srgbClr val="FFC000"/>
                </a:solidFill>
              </a:rPr>
              <a:t> крутится вокруг пульсара. Пульсар — это намагниченная, вращающаяся, как юла, нейтронная звезда. Она когда-то была одним из привычных солнц, а сейчас состарилась и умирает. Нет, и не может быть никаких шансов отыскать на такой планете жизнь в любой ее форме, ибо звезда-пульсар заливает все вокруг рентгеновскими и ультрафиолетовыми лучами высокого уровня. Как бы то ни было, сам смертоносный мир при всем этом может выглядеть достаточно симпатично.</a:t>
            </a:r>
            <a:br>
              <a:rPr lang="ru-RU" sz="2400" dirty="0" smtClean="0">
                <a:solidFill>
                  <a:srgbClr val="FFC000"/>
                </a:solidFill>
              </a:rPr>
            </a:b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чудо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64347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Планету с высокой плотностью вещества без труда можно обнаружить при помощи мощного современного телескопа. Астрономы считают, что во Вселенной есть масса планет полностью состоящих из железа. То есть, от которых в результате космических «приключений» осталось только лишь металлическое ядро. На такое небесное тело очень похож наш Меркурий — 40% его объема занимает «</a:t>
            </a:r>
            <a:r>
              <a:rPr lang="ru-RU" dirty="0" err="1" smtClean="0"/>
              <a:t>сердсердцевина</a:t>
            </a:r>
            <a:r>
              <a:rPr lang="ru-RU" dirty="0" smtClean="0"/>
              <a:t>», похожая на огромное пушечное ядро.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космос, планеты, необычное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10" y="2514600"/>
            <a:ext cx="3885367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2212848" cy="1609061"/>
          </a:xfrm>
        </p:spPr>
        <p:txBody>
          <a:bodyPr/>
          <a:lstStyle/>
          <a:p>
            <a:r>
              <a:rPr lang="ru-RU" dirty="0" smtClean="0"/>
              <a:t>Небо в алмазах</a:t>
            </a:r>
            <a:br>
              <a:rPr lang="ru-RU" dirty="0" smtClean="0"/>
            </a:br>
            <a:r>
              <a:rPr lang="ru-RU" dirty="0" smtClean="0"/>
              <a:t>3 чудо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2571744"/>
            <a:ext cx="2571768" cy="3714776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Бриллиантовая планета может сформироваться в звездной системе, богатой углеродом. Такие тела уже известны науке. Вокруг некоторых холодных солнц вращаются планеты, поверхность которых состоит из</a:t>
            </a:r>
          </a:p>
          <a:p>
            <a:r>
              <a:rPr lang="ru-RU" sz="1800" dirty="0" smtClean="0"/>
              <a:t> графита, а в недрах, из-за сильного давления, образовалось бриллиантовое ядро</a:t>
            </a:r>
            <a:endParaRPr lang="ru-RU" sz="18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567886" y="1204538"/>
            <a:ext cx="4547674" cy="3729920"/>
          </a:xfrm>
        </p:spPr>
      </p:sp>
      <p:pic>
        <p:nvPicPr>
          <p:cNvPr id="5" name="Рисунок 4" descr="космос, планеты, необычно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8166">
            <a:off x="3533631" y="1210174"/>
            <a:ext cx="4505629" cy="40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928670"/>
            <a:ext cx="2886068" cy="5929330"/>
          </a:xfrm>
        </p:spPr>
        <p:txBody>
          <a:bodyPr>
            <a:normAutofit/>
          </a:bodyPr>
          <a:lstStyle/>
          <a:p>
            <a:r>
              <a:rPr lang="ru-RU" dirty="0" smtClean="0"/>
              <a:t>Астрономы знают, где искать такие планеты — на орбитах вокруг белых карликов и нейтронных звезд, где соотношение углерода к кислороду очень высокое. Например, углеродные планеты обнаружены в системе пульсара PSR 1257+12.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другой стороны, невозможно определить, есть ли внутри таких небесных тел алмазы. Тем более что атмосфера </a:t>
            </a:r>
            <a:r>
              <a:rPr lang="ru-RU" dirty="0" err="1" smtClean="0"/>
              <a:t>углепланет</a:t>
            </a:r>
            <a:r>
              <a:rPr lang="ru-RU" dirty="0" smtClean="0"/>
              <a:t> должна быть мутной, как дым из печной трубы.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Извержения вулканов таких планет могут «выплевывать» алмазы на поверхность, формируя бриллиантовые горные хребты и даже целые долины.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космос, планеты, необычное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142984"/>
            <a:ext cx="511175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4чудо: планеты — газовые шары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14620"/>
            <a:ext cx="2466964" cy="30718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Большая часть открытых людьми планет — это газовые гиганты. Например, мерзлые, как Юпитер. Но есть и так называемые «горячие юпитеры», которые вращаются вблизи своих солнц.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космос, планеты, необычно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643182"/>
            <a:ext cx="5715008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57818" y="2500306"/>
            <a:ext cx="3328982" cy="3860014"/>
          </a:xfrm>
        </p:spPr>
        <p:txBody>
          <a:bodyPr/>
          <a:lstStyle/>
          <a:p>
            <a:r>
              <a:rPr lang="ru-RU" dirty="0" smtClean="0"/>
              <a:t>Атмосфера 51 Пегаса Б — чрезвычайна плотная планета, а температура на ее поверхности достигает 1100 С. При такой температуре стекло быстро превращается в силикатный пар.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космос, планеты, необычное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03"/>
            <a:ext cx="5357818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Пятое чудо: </a:t>
            </a:r>
            <a:br>
              <a:rPr lang="ru-RU" b="1" dirty="0" smtClean="0"/>
            </a:br>
            <a:r>
              <a:rPr lang="ru-RU" b="1" dirty="0" smtClean="0"/>
              <a:t>планеты-океаны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Экзопланета</a:t>
            </a:r>
            <a:r>
              <a:rPr lang="ru-RU" sz="2000" dirty="0" smtClean="0"/>
              <a:t> GJ 1214b может оказаться на поверку гигантским океаном. Замеры ее температуры, массы и радиуса говорят о том, что внутри планеты находится небольшое каменное ядро, а все остальное — более 75% вещества — жидкая вода.</a:t>
            </a:r>
            <a:endParaRPr lang="ru-RU" sz="2000" dirty="0"/>
          </a:p>
        </p:txBody>
      </p:sp>
      <p:pic>
        <p:nvPicPr>
          <p:cNvPr id="5" name="Рисунок 4" descr="космос, планеты, необычно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80292">
            <a:off x="4198654" y="1131743"/>
            <a:ext cx="4514904" cy="299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космос, планеты, необычное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4000504"/>
            <a:ext cx="4257676" cy="228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431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7 чудес солнечной системы</vt:lpstr>
      <vt:lpstr>1 чудо</vt:lpstr>
      <vt:lpstr>Первая экзопланета, т.е. планета, которая не входит в Солнечную систему, была открыта еще в 1992 году. Эта недружелюбная планетка крутится вокруг пульсара. Пульсар — это намагниченная, вращающаяся, как юла, нейтронная звезда. Она когда-то была одним из привычных солнц, а сейчас состарилась и умирает. Нет, и не может быть никаких шансов отыскать на такой планете жизнь в любой ее форме, ибо звезда-пульсар заливает все вокруг рентгеновскими и ультрафиолетовыми лучами высокого уровня. Как бы то ни было, сам смертоносный мир при всем этом может выглядеть достаточно симпатично. </vt:lpstr>
      <vt:lpstr>2 чудо</vt:lpstr>
      <vt:lpstr>Небо в алмазах 3 чудо</vt:lpstr>
      <vt:lpstr>Слайд 6</vt:lpstr>
      <vt:lpstr> 4чудо: планеты — газовые шары </vt:lpstr>
      <vt:lpstr>Чудо</vt:lpstr>
      <vt:lpstr> Пятое чудо:  планеты-океаны </vt:lpstr>
      <vt:lpstr>Слайд 10</vt:lpstr>
      <vt:lpstr>    По форме горячая планета напоминает шар для игры в регби. Температура на ее поверхности достигает 1500 градусов. Весит же она в 40 раз больше, чем Юпитер.  </vt:lpstr>
      <vt:lpstr>Седьмое чудо: Земля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чудес солнечной системы</dc:title>
  <cp:lastModifiedBy>Demons</cp:lastModifiedBy>
  <cp:revision>4</cp:revision>
  <dcterms:modified xsi:type="dcterms:W3CDTF">2015-03-30T16:41:59Z</dcterms:modified>
</cp:coreProperties>
</file>