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3" r:id="rId2"/>
    <p:sldId id="292" r:id="rId3"/>
    <p:sldId id="303" r:id="rId4"/>
    <p:sldId id="293" r:id="rId5"/>
    <p:sldId id="294" r:id="rId6"/>
    <p:sldId id="295" r:id="rId7"/>
    <p:sldId id="301" r:id="rId8"/>
    <p:sldId id="302" r:id="rId9"/>
    <p:sldId id="296" r:id="rId10"/>
    <p:sldId id="297" r:id="rId11"/>
    <p:sldId id="298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6" autoAdjust="0"/>
  </p:normalViewPr>
  <p:slideViewPr>
    <p:cSldViewPr>
      <p:cViewPr varScale="1">
        <p:scale>
          <a:sx n="82" d="100"/>
          <a:sy n="82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079E2-86F4-4747-8D59-72049BEBED6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B4E7-ACC0-4829-B8E7-C0FE3032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350C59-47F9-4ADE-9577-4296CF08408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087755-9112-445B-A6AA-795A8744B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980727"/>
            <a:ext cx="8458200" cy="5877273"/>
          </a:xfrm>
        </p:spPr>
        <p:txBody>
          <a:bodyPr>
            <a:noAutofit/>
          </a:bodyPr>
          <a:lstStyle/>
          <a:p>
            <a:pPr marL="109728" indent="0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ОЦЕНИВАНИЯ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УЧЕБНЫХ ДОСТИЖЕНИЙ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ИСТОМИНА Н.А.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12542" cy="66367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ПРОМЕЖУТОЧНАЯ ДИАГНОСТИКА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9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60" y="984140"/>
            <a:ext cx="9252520" cy="67387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ДИАГНОСТИКА УУД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67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779" y="-25830"/>
            <a:ext cx="9451779" cy="68838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КОМПЛЕКСНАЯ РАБОТА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6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36" y="0"/>
            <a:ext cx="5976664" cy="84571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2699792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ПОРТФОЛИО ДОСТИЖЕНИЙ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2" y="1052736"/>
            <a:ext cx="9036496" cy="6581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«ВОЛШЕБНЫЕ ЛИНЕЕЧКИ»    Г.А.ЦУКЕРМАН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29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632848" cy="9158654"/>
          </a:xfrm>
        </p:spPr>
      </p:pic>
    </p:spTree>
    <p:extLst>
      <p:ext uri="{BB962C8B-B14F-4D97-AF65-F5344CB8AC3E}">
        <p14:creationId xmlns:p14="http://schemas.microsoft.com/office/powerpoint/2010/main" val="351254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/>
              <a:t>1.Какое было задание? </a:t>
            </a:r>
          </a:p>
          <a:p>
            <a:pPr marL="109728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(</a:t>
            </a:r>
            <a:r>
              <a:rPr lang="ru-RU" sz="2800" dirty="0"/>
              <a:t>у</a:t>
            </a:r>
            <a:r>
              <a:rPr lang="ru-RU" sz="2800" dirty="0" smtClean="0"/>
              <a:t>чимся вспоминать цель работы)</a:t>
            </a:r>
          </a:p>
          <a:p>
            <a:pPr marL="109728" indent="0">
              <a:buNone/>
            </a:pPr>
            <a:r>
              <a:rPr lang="ru-RU" sz="2800" dirty="0" smtClean="0"/>
              <a:t>2.Удалось выполнить задание?</a:t>
            </a:r>
          </a:p>
          <a:p>
            <a:pPr marL="109728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(учимся сравнивать результат с целью)</a:t>
            </a:r>
          </a:p>
          <a:p>
            <a:pPr marL="109728" indent="0">
              <a:buNone/>
            </a:pPr>
            <a:r>
              <a:rPr lang="ru-RU" sz="2800" dirty="0" smtClean="0"/>
              <a:t>3.Задание выполнено верно или не совсем?</a:t>
            </a:r>
          </a:p>
          <a:p>
            <a:pPr marL="109728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(учимся находить и признавать ошибки)</a:t>
            </a:r>
          </a:p>
          <a:p>
            <a:pPr marL="109728" indent="0">
              <a:buNone/>
            </a:pPr>
            <a:r>
              <a:rPr lang="ru-RU" sz="2800" dirty="0" smtClean="0"/>
              <a:t>4.Выполнил самостоятельно или с чьей-то </a:t>
            </a:r>
          </a:p>
          <a:p>
            <a:pPr marL="109728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помощью?</a:t>
            </a:r>
          </a:p>
          <a:p>
            <a:pPr marL="109728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(учимся оценивать процесс)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АЛГОРИТМ САМООЦЕНКИ  1 класс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14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" y="620688"/>
            <a:ext cx="9154852" cy="66675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«СВЕТОФОР»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61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 smtClean="0"/>
              <a:t>+    </a:t>
            </a:r>
            <a:r>
              <a:rPr lang="ru-RU" dirty="0" smtClean="0"/>
              <a:t>«Я ПОНЯЛ ВСЁ»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_     </a:t>
            </a:r>
            <a:r>
              <a:rPr lang="ru-RU" dirty="0" smtClean="0"/>
              <a:t>«НЕ СОВСЕМ УСВОИЛ, СОМНЕВАЮСЬ»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b="1" dirty="0" smtClean="0"/>
              <a:t>?</a:t>
            </a:r>
            <a:r>
              <a:rPr lang="ru-RU" dirty="0" smtClean="0"/>
              <a:t>      «НЕ ПОНЯЛ»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                  </a:t>
            </a:r>
            <a:r>
              <a:rPr lang="ru-RU" sz="2800" dirty="0" smtClean="0"/>
              <a:t>«КАРТОЧКИ СОМНЕНИЙ»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36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58" y="-22330"/>
            <a:ext cx="5184576" cy="71186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2736304" cy="266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САМООЦЕНКА </a:t>
            </a:r>
            <a:br>
              <a:rPr lang="ru-RU" sz="2800" dirty="0" smtClean="0"/>
            </a:br>
            <a:r>
              <a:rPr lang="ru-RU" sz="2800" dirty="0" smtClean="0"/>
              <a:t>ГРУППОВОЙ</a:t>
            </a:r>
            <a:br>
              <a:rPr lang="ru-RU" sz="2800" dirty="0" smtClean="0"/>
            </a:br>
            <a:r>
              <a:rPr lang="ru-RU" sz="2800" dirty="0" smtClean="0"/>
              <a:t> РАБОТЫ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08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980728"/>
            <a:ext cx="13615059" cy="99159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САМООЦЕНКА ГРУППОВОЙ РАБОТЫ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28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24" y="1032622"/>
            <a:ext cx="9158324" cy="61787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ДИАГНОСТИКА </a:t>
            </a:r>
            <a:br>
              <a:rPr lang="ru-RU" sz="2800" dirty="0" smtClean="0"/>
            </a:br>
            <a:r>
              <a:rPr lang="ru-RU" sz="2800" dirty="0" smtClean="0"/>
              <a:t>(ИНДИВИДУАЛЬНЫХ ДОСТИЖЕНИЙ»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56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112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ОСОБЕННОСТИ ОЦЕНИВАНИЯ УЧЕБНЫХ ДОСТИЖЕНИЙ МЛАДШИХ ШКОЛЬНИКОВ     ИСТОМИНА Н.А. УЧИТЕЛЬ НАЧАЛЬНЫХ КЛАССОВ    </vt:lpstr>
      <vt:lpstr>  «ВОЛШЕБНЫЕ ЛИНЕЕЧКИ»    Г.А.ЦУКЕРМАН</vt:lpstr>
      <vt:lpstr>Презентация PowerPoint</vt:lpstr>
      <vt:lpstr>          АЛГОРИТМ САМООЦЕНКИ  1 класс</vt:lpstr>
      <vt:lpstr>                        «СВЕТОФОР»</vt:lpstr>
      <vt:lpstr>                  «КАРТОЧКИ СОМНЕНИЙ»</vt:lpstr>
      <vt:lpstr>      САМООЦЕНКА  ГРУППОВОЙ  РАБОТЫ</vt:lpstr>
      <vt:lpstr>         САМООЦЕНКА ГРУППОВОЙ РАБОТЫ</vt:lpstr>
      <vt:lpstr>ДИАГНОСТИКА  (ИНДИВИДУАЛЬНЫХ ДОСТИЖЕНИЙ»</vt:lpstr>
      <vt:lpstr>         ПРОМЕЖУТОЧНАЯ ДИАГНОСТИКА</vt:lpstr>
      <vt:lpstr>                    ДИАГНОСТИКА УУД</vt:lpstr>
      <vt:lpstr>                КОМПЛЕКСНАЯ РАБОТА</vt:lpstr>
      <vt:lpstr> ПОРТФОЛИО ДОСТИЖЕНИЙ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Е.Н.Каменева</dc:creator>
  <cp:lastModifiedBy>User</cp:lastModifiedBy>
  <cp:revision>97</cp:revision>
  <dcterms:created xsi:type="dcterms:W3CDTF">2011-08-14T14:20:10Z</dcterms:created>
  <dcterms:modified xsi:type="dcterms:W3CDTF">2015-03-30T18:39:51Z</dcterms:modified>
</cp:coreProperties>
</file>