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5646143-FCB8-4FB8-96BB-81FA62A931A3}" type="datetimeFigureOut">
              <a:rPr lang="ru-RU" smtClean="0"/>
              <a:pPr/>
              <a:t>02.04.2015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56E5BE4-4E2F-47ED-AD1F-CFA6BE02C4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heck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8315356" cy="857255"/>
          </a:xfrm>
        </p:spPr>
        <p:txBody>
          <a:bodyPr/>
          <a:lstStyle/>
          <a:p>
            <a:pPr algn="r"/>
            <a:r>
              <a:rPr lang="ru-RU" dirty="0" smtClean="0"/>
              <a:t>Боярышник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9256" y="2000240"/>
            <a:ext cx="3714744" cy="36385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http://upload.wikimedia.org/wikipedia/commons/thumb/3/35/Joncret_AR1aJPG.jpg/265px-Joncret_AR1a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635640"/>
            <a:ext cx="3301252" cy="500793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Родина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Боярышник распространён </a:t>
            </a:r>
            <a:r>
              <a:rPr lang="ru-RU" dirty="0" smtClean="0"/>
              <a:t> </a:t>
            </a:r>
            <a:r>
              <a:rPr lang="ru-RU" dirty="0"/>
              <a:t>в умеренных районах </a:t>
            </a:r>
            <a:r>
              <a:rPr lang="ru-RU" dirty="0" smtClean="0"/>
              <a:t>северного полушария.</a:t>
            </a:r>
            <a:r>
              <a:rPr lang="ru-RU" dirty="0"/>
              <a:t> </a:t>
            </a:r>
            <a:r>
              <a:rPr lang="ru-RU" dirty="0" smtClean="0"/>
              <a:t>В </a:t>
            </a:r>
            <a:r>
              <a:rPr lang="ru-RU" dirty="0"/>
              <a:t>пределах между 30° и 60</a:t>
            </a:r>
            <a:r>
              <a:rPr lang="ru-RU" dirty="0" smtClean="0"/>
              <a:t>°. </a:t>
            </a:r>
            <a:endParaRPr lang="ru-RU" dirty="0"/>
          </a:p>
          <a:p>
            <a:r>
              <a:rPr lang="ru-RU" dirty="0"/>
              <a:t>В природе боярышники встречаются обычно одиночно или группами в зарослях кустарников, </a:t>
            </a:r>
            <a:r>
              <a:rPr lang="ru-RU" dirty="0" smtClean="0"/>
              <a:t>по опушкам, </a:t>
            </a:r>
            <a:r>
              <a:rPr lang="ru-RU" dirty="0"/>
              <a:t>на </a:t>
            </a:r>
            <a:r>
              <a:rPr lang="ru-RU" dirty="0" smtClean="0"/>
              <a:t>вырубках</a:t>
            </a:r>
            <a:r>
              <a:rPr lang="ru-RU" dirty="0"/>
              <a:t> и полянах, </a:t>
            </a:r>
            <a:r>
              <a:rPr lang="ru-RU" dirty="0" smtClean="0"/>
              <a:t> </a:t>
            </a:r>
            <a:r>
              <a:rPr lang="ru-RU" dirty="0"/>
              <a:t>реже они растут в негустых лесах и вовсе не встречаются под густым древесным пологом.</a:t>
            </a:r>
          </a:p>
          <a:p>
            <a:endParaRPr lang="ru-RU" dirty="0"/>
          </a:p>
        </p:txBody>
      </p:sp>
      <p:pic>
        <p:nvPicPr>
          <p:cNvPr id="4098" name="Picture 2" descr="http://www.tvoysad.com/uploads/boyarishni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5572132" y="142852"/>
            <a:ext cx="1751012" cy="1313259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Боярышник </a:t>
            </a:r>
            <a:r>
              <a:rPr lang="ru-RU" dirty="0" smtClean="0"/>
              <a:t> </a:t>
            </a:r>
            <a:r>
              <a:rPr lang="ru-RU" dirty="0"/>
              <a:t>представляет собой большой </a:t>
            </a:r>
            <a:r>
              <a:rPr lang="ru-RU" dirty="0" smtClean="0"/>
              <a:t>кустарник</a:t>
            </a:r>
            <a:r>
              <a:rPr lang="ru-RU" dirty="0"/>
              <a:t> или небольшое </a:t>
            </a:r>
            <a:r>
              <a:rPr lang="ru-RU" dirty="0" smtClean="0"/>
              <a:t>дерево </a:t>
            </a:r>
            <a:r>
              <a:rPr lang="ru-RU" dirty="0"/>
              <a:t>с несимметричной </a:t>
            </a:r>
            <a:r>
              <a:rPr lang="ru-RU" dirty="0" smtClean="0"/>
              <a:t>кроной, </a:t>
            </a:r>
            <a:r>
              <a:rPr lang="ru-RU" dirty="0"/>
              <a:t>достигающие в высоту 3—8 м, редко до 12 м.</a:t>
            </a:r>
          </a:p>
        </p:txBody>
      </p:sp>
      <p:pic>
        <p:nvPicPr>
          <p:cNvPr id="3074" name="Picture 2" descr="http://www.tirov.com/wp-content/uploads/2010/09/boyarishn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643314"/>
            <a:ext cx="3571863" cy="2683724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Кора</a:t>
            </a:r>
            <a:r>
              <a:rPr lang="ru-RU" dirty="0"/>
              <a:t> старых ветвей </a:t>
            </a:r>
            <a:r>
              <a:rPr lang="ru-RU" dirty="0" smtClean="0"/>
              <a:t> светло-серая</a:t>
            </a:r>
            <a:r>
              <a:rPr lang="ru-RU" dirty="0"/>
              <a:t>; ветки оливково- или красновато-коричневые; молодые побеги </a:t>
            </a:r>
            <a:r>
              <a:rPr lang="ru-RU" dirty="0" smtClean="0"/>
              <a:t>мягко-волосистые.</a:t>
            </a:r>
            <a:endParaRPr lang="ru-RU" dirty="0"/>
          </a:p>
        </p:txBody>
      </p:sp>
      <p:pic>
        <p:nvPicPr>
          <p:cNvPr id="2050" name="Picture 2" descr="http://www.krupnomery.ru/img/plod/hawthor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3714776" cy="3035421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Особые приметы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современной медицине препараты боярышника </a:t>
            </a:r>
            <a:r>
              <a:rPr lang="ru-RU" dirty="0" smtClean="0"/>
              <a:t> используются </a:t>
            </a:r>
            <a:r>
              <a:rPr lang="ru-RU" dirty="0"/>
              <a:t>как средство, оказывающее стимулирующее действие на сердечную мышцу и при функциональных расстройствах сердечной деятельности. Клиническими испытаниями установлено, что </a:t>
            </a:r>
            <a:r>
              <a:rPr lang="ru-RU" dirty="0" smtClean="0"/>
              <a:t>жидкий экстракт плодов </a:t>
            </a:r>
            <a:r>
              <a:rPr lang="ru-RU" dirty="0"/>
              <a:t>и соцветий снижает кровяное давление, повышает работоспособность, уменьшает болевые ощущения, снимает чувство тяжести и сжимания в области сердца.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http://hnb.com.ua/artimages/boyaryshnik%2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214290"/>
            <a:ext cx="1850464" cy="1380164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</TotalTime>
  <Words>29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Боярышник   </vt:lpstr>
      <vt:lpstr>Родина</vt:lpstr>
      <vt:lpstr>Высота</vt:lpstr>
      <vt:lpstr>Кора</vt:lpstr>
      <vt:lpstr>Особые приметы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Боярышник</dc:title>
  <dc:creator>BEST</dc:creator>
  <cp:lastModifiedBy>BEST</cp:lastModifiedBy>
  <cp:revision>7</cp:revision>
  <dcterms:created xsi:type="dcterms:W3CDTF">2013-03-21T13:16:55Z</dcterms:created>
  <dcterms:modified xsi:type="dcterms:W3CDTF">2015-04-02T14:23:34Z</dcterms:modified>
</cp:coreProperties>
</file>