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82" r:id="rId21"/>
    <p:sldId id="283" r:id="rId22"/>
    <p:sldId id="284" r:id="rId23"/>
    <p:sldId id="285" r:id="rId24"/>
    <p:sldId id="279" r:id="rId25"/>
    <p:sldId id="280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0%D0%B0%D0%BD%D0%BE%D0%B2%D1%8B%D0%B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484784"/>
            <a:ext cx="5767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Знакомые    незнакомцы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Автор:</a:t>
            </a:r>
            <a:r>
              <a:rPr lang="en-US" dirty="0" smtClean="0"/>
              <a:t> </a:t>
            </a:r>
            <a:r>
              <a:rPr lang="ru-RU" dirty="0" smtClean="0"/>
              <a:t>Матвеева  </a:t>
            </a:r>
            <a:r>
              <a:rPr lang="ru-RU" dirty="0" err="1" smtClean="0"/>
              <a:t>Анжелика</a:t>
            </a:r>
            <a:r>
              <a:rPr lang="ru-RU" dirty="0" smtClean="0"/>
              <a:t>  Леонтьевна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п. Мелехово, </a:t>
            </a:r>
            <a:r>
              <a:rPr lang="ru-RU" dirty="0" err="1" smtClean="0"/>
              <a:t>Ковровского</a:t>
            </a:r>
            <a:r>
              <a:rPr lang="ru-RU" dirty="0" smtClean="0"/>
              <a:t> района, Владимирской  области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24744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Благодаря  характерному  черно-белому оперению и необычно длинному хвосту сорока неповторима и легко узнаваема . Голова, шея, грудь и спина чёрные с фиолетовым или синевато-зелёным металлическим отливом, живот и плечи белые. Также часто белые концы крыльев. Длинный хвост (длиннее тела) и крылья — чёрные.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3214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  вид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Позитроника\Desktop\7316-13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4332312" cy="333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Сороки могут достигать длины примерно 51 см, размах крыльев составляет около 90 см.</a:t>
            </a:r>
            <a:endParaRPr lang="ru-RU" sz="2400" dirty="0"/>
          </a:p>
        </p:txBody>
      </p:sp>
      <p:pic>
        <p:nvPicPr>
          <p:cNvPr id="21506" name="Picture 2" descr="https://upload.wikimedia.org/wikipedia/commons/thumb/8/8b/Elster_wikipedia2.jpg/220px-Elster_wikiped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343972" cy="504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земле сорока передвигается чаще всего прыжками, однако может и ходить характерной для </a:t>
            </a:r>
            <a:r>
              <a:rPr lang="ru-RU" sz="2400" dirty="0" err="1" smtClean="0">
                <a:hlinkClick r:id="rId3" tooltip="Врановые"/>
              </a:rPr>
              <a:t>врановых</a:t>
            </a:r>
            <a:r>
              <a:rPr lang="ru-RU" sz="2400" dirty="0" smtClean="0"/>
              <a:t> походкой. Очень умело она перемещается в кроне деревьев. Полёт сороки волнообразный планирующий.</a:t>
            </a:r>
            <a:endParaRPr lang="ru-RU" sz="2400" dirty="0"/>
          </a:p>
        </p:txBody>
      </p:sp>
      <p:pic>
        <p:nvPicPr>
          <p:cNvPr id="15362" name="Picture 2" descr="Птицы Казахстана. . Сорока (Pica pica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2934085" cy="2304256"/>
          </a:xfrm>
          <a:prstGeom prst="rect">
            <a:avLst/>
          </a:prstGeom>
          <a:noFill/>
        </p:spPr>
      </p:pic>
      <p:pic>
        <p:nvPicPr>
          <p:cNvPr id="15363" name="Picture 3" descr="C:\Users\Позитроника\Desktop\black-billed-magpie-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3168352" cy="3168352"/>
          </a:xfrm>
          <a:prstGeom prst="rect">
            <a:avLst/>
          </a:prstGeom>
          <a:noFill/>
        </p:spPr>
      </p:pic>
      <p:pic>
        <p:nvPicPr>
          <p:cNvPr id="15365" name="Picture 5" descr="JUNG DOO HONG * Просмотр темы - Любовь, свадьба и все тако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08920"/>
            <a:ext cx="2450046" cy="326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Сорока часто подаёт голос, издавая характерные громкие стрекочущие звуки — переговариваясь друг с другом или заметив опасность. </a:t>
            </a:r>
            <a:endParaRPr lang="ru-RU" sz="2400" dirty="0"/>
          </a:p>
        </p:txBody>
      </p:sp>
      <p:pic>
        <p:nvPicPr>
          <p:cNvPr id="14339" name="Picture 3" descr="Птицы, которые пока еще с нам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5474196" cy="366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Обыкновенные сороки являются оседлыми птицами. Они обитают в небольших  лесах, в парках, садах, рощах, перелесках, часто неподалёку от человеческого жилья. Избегают густого леса. </a:t>
            </a:r>
            <a:endParaRPr lang="ru-RU" sz="2400" dirty="0"/>
          </a:p>
        </p:txBody>
      </p:sp>
      <p:pic>
        <p:nvPicPr>
          <p:cNvPr id="13313" name="Picture 1" descr="C:\Users\Позитроника\Desktop\sorok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4002360" cy="332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Сороки парные птицы. Партнера выбирают на первом году жизни, первое спаривание происходит на втором году жизни, а следующей весной пара начинает строить гнездо и пытается завести потомство.</a:t>
            </a:r>
            <a:endParaRPr lang="ru-RU" sz="2400" dirty="0"/>
          </a:p>
        </p:txBody>
      </p:sp>
      <p:pic>
        <p:nvPicPr>
          <p:cNvPr id="12290" name="Picture 2" descr="Насекомые зимой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39020"/>
            <a:ext cx="5328592" cy="333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Часто их можно видеть стайкой от двух до пяти птиц, перелетающих с дерева на дерево с громким стрекотаньем. Чаще всего это взрослая пара со своими птенцами-слетками. Пары отважно защищают свою территорию от других сорок.</a:t>
            </a:r>
          </a:p>
          <a:p>
            <a:r>
              <a:rPr lang="ru-RU" sz="2400" dirty="0" smtClean="0"/>
              <a:t>Беспокойный стрёкот сороки, которая обнаружила в лесу охотника, будет воспринят не только другими птицами, но и волком, медведем и другими животными</a:t>
            </a:r>
            <a:endParaRPr lang="ru-RU" sz="2400" dirty="0"/>
          </a:p>
        </p:txBody>
      </p:sp>
      <p:pic>
        <p:nvPicPr>
          <p:cNvPr id="11265" name="Picture 1" descr="C:\Users\Позитроника\Desktop\avis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3528392" cy="2580137"/>
          </a:xfrm>
          <a:prstGeom prst="rect">
            <a:avLst/>
          </a:prstGeom>
          <a:noFill/>
        </p:spPr>
      </p:pic>
      <p:pic>
        <p:nvPicPr>
          <p:cNvPr id="11266" name="Picture 2" descr="C:\Users\Позитроника\Desktop\7c93e624-a78f-420d-b35e-47675fcef4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63829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Сорока — всеядная птица. В её рацион входят как мелкие млекопитающие, так и насекомые. Также сороки часто разоряют птичьи гнёзда, таская яйца и птенцов. А иногда даже таскают у собак кости. Живущие по соседству с человеком сороки не боятся украсть какую-нибудь пищу и у него. Земледельцы   </a:t>
            </a:r>
            <a:r>
              <a:rPr lang="ru-RU" sz="2400" dirty="0" err="1" smtClean="0"/>
              <a:t>недолюб-ливают</a:t>
            </a:r>
            <a:r>
              <a:rPr lang="ru-RU" sz="2400" dirty="0" smtClean="0"/>
              <a:t> сорок, поскольку они склёвывают зёрна и семена на полях.</a:t>
            </a:r>
            <a:endParaRPr lang="ru-RU" sz="2400" dirty="0"/>
          </a:p>
        </p:txBody>
      </p:sp>
      <p:pic>
        <p:nvPicPr>
          <p:cNvPr id="10241" name="Picture 1" descr="C:\Users\Позитроника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2438400" cy="1428750"/>
          </a:xfrm>
          <a:prstGeom prst="rect">
            <a:avLst/>
          </a:prstGeom>
          <a:noFill/>
        </p:spPr>
      </p:pic>
      <p:pic>
        <p:nvPicPr>
          <p:cNvPr id="10242" name="Picture 2" descr="C:\Users\Позитроника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3176"/>
            <a:ext cx="2429070" cy="1584176"/>
          </a:xfrm>
          <a:prstGeom prst="rect">
            <a:avLst/>
          </a:prstGeom>
          <a:noFill/>
        </p:spPr>
      </p:pic>
      <p:pic>
        <p:nvPicPr>
          <p:cNvPr id="10243" name="Picture 3" descr="C:\Users\Позитроника\Desktop\940x470#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429000"/>
            <a:ext cx="2922240" cy="1461120"/>
          </a:xfrm>
          <a:prstGeom prst="rect">
            <a:avLst/>
          </a:prstGeom>
          <a:noFill/>
        </p:spPr>
      </p:pic>
      <p:pic>
        <p:nvPicPr>
          <p:cNvPr id="10244" name="Picture 4" descr="C:\Users\Позитроника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869160"/>
            <a:ext cx="2232248" cy="1790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добыча слишком крупная, то сорока придерживая её одной лапой, клювом отрывает куски. Важное место в её кормовом рационе занимают насекомые, в том числе такие вредные, как долгоносики, клопы-черепашки, саранчовые, гусеницы бабочек. Сороки, благодаря своей сноровке, всегда находят пропитание.</a:t>
            </a:r>
            <a:endParaRPr lang="ru-RU" sz="2400" dirty="0"/>
          </a:p>
        </p:txBody>
      </p:sp>
      <p:pic>
        <p:nvPicPr>
          <p:cNvPr id="7169" name="Picture 1" descr="C:\Users\Позитроника\Desktop\e53efdd280fb4886e8e33e332b346a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2232248" cy="1757895"/>
          </a:xfrm>
          <a:prstGeom prst="rect">
            <a:avLst/>
          </a:prstGeom>
          <a:noFill/>
        </p:spPr>
      </p:pic>
      <p:pic>
        <p:nvPicPr>
          <p:cNvPr id="7170" name="Picture 2" descr="C:\Users\Позитроника\Desktop\na-kakoj-stadii-razvitiya-prinosit-vred-kl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8"/>
            <a:ext cx="2423723" cy="1575420"/>
          </a:xfrm>
          <a:prstGeom prst="rect">
            <a:avLst/>
          </a:prstGeom>
          <a:noFill/>
        </p:spPr>
      </p:pic>
      <p:pic>
        <p:nvPicPr>
          <p:cNvPr id="7171" name="Picture 3" descr="C:\Users\Позитроника\Desktop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780928"/>
            <a:ext cx="2448272" cy="1800200"/>
          </a:xfrm>
          <a:prstGeom prst="rect">
            <a:avLst/>
          </a:prstGeom>
          <a:noFill/>
        </p:spPr>
      </p:pic>
      <p:pic>
        <p:nvPicPr>
          <p:cNvPr id="7173" name="Picture 5" descr="C:\Users\Позитроника\Desktop\gusen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869160"/>
            <a:ext cx="2748136" cy="161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2982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Сороки строят несколько гнёзд, из которых занимают лишь одно. Гнездо сороки шарообразной формы, построено из сухих веточек и прутиков, с боковым входом. Самка откладывает 5—8 яиц в апреле, после чего высиживает их в течение 17—18 суток.</a:t>
            </a:r>
            <a:endParaRPr lang="ru-RU" sz="2400" dirty="0"/>
          </a:p>
        </p:txBody>
      </p:sp>
      <p:pic>
        <p:nvPicPr>
          <p:cNvPr id="6147" name="Picture 3" descr="C:\Users\Позитроника\Desktop\portfolio_sovy_galereja_sovy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07" y="3501008"/>
            <a:ext cx="3360373" cy="2520280"/>
          </a:xfrm>
          <a:prstGeom prst="rect">
            <a:avLst/>
          </a:prstGeom>
          <a:noFill/>
        </p:spPr>
      </p:pic>
      <p:pic>
        <p:nvPicPr>
          <p:cNvPr id="6148" name="Picture 4" descr="C:\Users\Позитроника\Desktop\00004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140968"/>
            <a:ext cx="503356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268760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 ком сегодня пойдёт  речь, </a:t>
            </a:r>
          </a:p>
          <a:p>
            <a:pPr algn="ctr"/>
            <a:r>
              <a:rPr lang="ru-RU" sz="4000" dirty="0" smtClean="0"/>
              <a:t>мы узнаем отгадав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ЗАГАДКУ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365104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536" y="260648"/>
            <a:ext cx="79563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Гнездо строят вместе , а  когда самка сидит на яйцах, самец все время поблизости, на страже. Птенцы появляются на свет слабыми и беспомощными,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поэтому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мамаша первые дни не покидает их, все время согревает. А самец носит еду. Потом оба родителя уже вместе кормят прожорливых и горластых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сорочат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Солнце светит для всех - Про сороку-белобоку. . Песня Владимира Высоцкого - все запи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952328" cy="2260376"/>
          </a:xfrm>
          <a:prstGeom prst="rect">
            <a:avLst/>
          </a:prstGeom>
          <a:noFill/>
        </p:spPr>
      </p:pic>
      <p:pic>
        <p:nvPicPr>
          <p:cNvPr id="39942" name="Picture 6" descr="C:\Users\Позитроника\Desktop\436649_html_e6aab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464" y="4005064"/>
            <a:ext cx="3779536" cy="2480320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437112"/>
            <a:ext cx="26930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1688033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48680"/>
            <a:ext cx="3429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Фразеологизмы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Сорока на хвосте принесла</a:t>
            </a:r>
            <a:endParaRPr 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92896"/>
            <a:ext cx="7614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 известии, сведениях, неизвестно откуда   полученных, взятых.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861048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Трещит как  сорока</a:t>
            </a:r>
            <a:endParaRPr 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97152"/>
            <a:ext cx="3884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Говорит быстро, громко.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Picture 2" descr="Заклёпка, Сайт бесплатных векто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736304" cy="187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1688033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60648"/>
            <a:ext cx="3098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Пословицы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eorgia" pitchFamily="18" charset="0"/>
              </a:rPr>
              <a:t>Сорока стрекочет – гостей пророчит.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eorgia" pitchFamily="18" charset="0"/>
              </a:rPr>
              <a:t>На открытом месте сорока гнездо не вьёт.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eorgia" pitchFamily="18" charset="0"/>
              </a:rPr>
              <a:t>Сорока один раз клюнет – десять раз осмотрится.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0912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eorgia" pitchFamily="18" charset="0"/>
              </a:rPr>
              <a:t>Сорока скажет вороне, ворона ворону,   а ворон всему городу.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41986" name="Picture 2" descr="Заклёпка, Сайт бесплатных векто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736304" cy="187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1688033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48680"/>
            <a:ext cx="414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Разгадай   ребус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B95E0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40962" name="Picture 2" descr="Ребусы - портал Терем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202" y="1268760"/>
            <a:ext cx="6149484" cy="43924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3808" y="5229200"/>
            <a:ext cx="2893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/>
              <a:t>сорока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704856" cy="584775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СОРОКА-ТРЕЩОТКА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/>
              <a:t>Сорока-трещотка </a:t>
            </a:r>
            <a:br>
              <a:rPr lang="ru-RU" sz="2400" dirty="0" smtClean="0"/>
            </a:br>
            <a:r>
              <a:rPr lang="ru-RU" sz="2400" dirty="0" smtClean="0"/>
              <a:t>По лесу летала </a:t>
            </a:r>
            <a:br>
              <a:rPr lang="ru-RU" sz="2400" dirty="0" smtClean="0"/>
            </a:br>
            <a:r>
              <a:rPr lang="ru-RU" sz="2400" dirty="0" smtClean="0"/>
              <a:t>И новости чётко </a:t>
            </a:r>
            <a:br>
              <a:rPr lang="ru-RU" sz="2400" dirty="0" smtClean="0"/>
            </a:br>
            <a:r>
              <a:rPr lang="ru-RU" sz="2400" dirty="0" smtClean="0"/>
              <a:t>Она сообщала: </a:t>
            </a:r>
            <a:br>
              <a:rPr lang="ru-RU" sz="2400" dirty="0" smtClean="0"/>
            </a:br>
            <a:r>
              <a:rPr lang="ru-RU" sz="2400" dirty="0" smtClean="0"/>
              <a:t>Вот суслик на поле </a:t>
            </a:r>
            <a:br>
              <a:rPr lang="ru-RU" sz="2400" dirty="0" smtClean="0"/>
            </a:br>
            <a:r>
              <a:rPr lang="ru-RU" sz="2400" dirty="0" smtClean="0"/>
              <a:t>Объелся пшеницы, </a:t>
            </a:r>
            <a:br>
              <a:rPr lang="ru-RU" sz="2400" dirty="0" smtClean="0"/>
            </a:br>
            <a:r>
              <a:rPr lang="ru-RU" sz="2400" dirty="0" smtClean="0"/>
              <a:t>И мучась от боли, </a:t>
            </a:r>
            <a:br>
              <a:rPr lang="ru-RU" sz="2400" dirty="0" smtClean="0"/>
            </a:br>
            <a:r>
              <a:rPr lang="ru-RU" sz="2400" dirty="0" smtClean="0"/>
              <a:t>Лежит он в больнице. </a:t>
            </a:r>
            <a:br>
              <a:rPr lang="ru-RU" sz="2400" dirty="0" smtClean="0"/>
            </a:br>
            <a:r>
              <a:rPr lang="ru-RU" sz="2400" dirty="0" smtClean="0"/>
              <a:t>Украла лисица </a:t>
            </a:r>
            <a:br>
              <a:rPr lang="ru-RU" sz="2400" dirty="0" smtClean="0"/>
            </a:br>
            <a:r>
              <a:rPr lang="ru-RU" sz="2400" dirty="0" smtClean="0"/>
              <a:t>В посёлке индюшку </a:t>
            </a:r>
            <a:br>
              <a:rPr lang="ru-RU" sz="2400" dirty="0" smtClean="0"/>
            </a:br>
            <a:r>
              <a:rPr lang="ru-RU" sz="2400" dirty="0" smtClean="0"/>
              <a:t>И хвалится этим </a:t>
            </a:r>
            <a:br>
              <a:rPr lang="ru-RU" sz="2400" dirty="0" smtClean="0"/>
            </a:br>
            <a:r>
              <a:rPr lang="ru-RU" sz="2400" dirty="0" smtClean="0"/>
              <a:t>У крайней избушки. </a:t>
            </a:r>
            <a:br>
              <a:rPr lang="ru-RU" sz="2400" dirty="0" smtClean="0"/>
            </a:br>
            <a:r>
              <a:rPr lang="ru-RU" sz="2400" dirty="0" smtClean="0"/>
              <a:t>Но вот на воровку </a:t>
            </a:r>
            <a:br>
              <a:rPr lang="ru-RU" sz="2400" dirty="0" smtClean="0"/>
            </a:br>
            <a:r>
              <a:rPr lang="ru-RU" sz="2400" dirty="0" smtClean="0"/>
              <a:t>Спустили </a:t>
            </a:r>
            <a:r>
              <a:rPr lang="ru-RU" sz="2400" dirty="0" err="1" smtClean="0"/>
              <a:t>Трезора</a:t>
            </a:r>
            <a:r>
              <a:rPr lang="ru-RU" sz="2400" dirty="0" smtClean="0"/>
              <a:t>, </a:t>
            </a:r>
            <a:br>
              <a:rPr lang="ru-RU" sz="2400" dirty="0" smtClean="0"/>
            </a:b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 посёлке плутовку </a:t>
            </a:r>
            <a:br>
              <a:rPr lang="ru-RU" sz="2400" dirty="0" smtClean="0"/>
            </a:br>
            <a:r>
              <a:rPr lang="ru-RU" sz="2400" dirty="0" smtClean="0"/>
              <a:t>Увидят не скоро! </a:t>
            </a:r>
            <a:br>
              <a:rPr lang="ru-RU" sz="2400" dirty="0" smtClean="0"/>
            </a:br>
            <a:r>
              <a:rPr lang="ru-RU" sz="2400" dirty="0" smtClean="0"/>
              <a:t>На озеро Мишка </a:t>
            </a:r>
            <a:br>
              <a:rPr lang="ru-RU" sz="2400" dirty="0" smtClean="0"/>
            </a:br>
            <a:r>
              <a:rPr lang="ru-RU" sz="2400" dirty="0" smtClean="0"/>
              <a:t>Идёт за рыбёшкой, </a:t>
            </a:r>
            <a:br>
              <a:rPr lang="ru-RU" sz="2400" dirty="0" smtClean="0"/>
            </a:br>
            <a:r>
              <a:rPr lang="ru-RU" sz="2400" dirty="0" smtClean="0"/>
              <a:t>Несёт он под мышкой </a:t>
            </a:r>
            <a:br>
              <a:rPr lang="ru-RU" sz="2400" dirty="0" smtClean="0"/>
            </a:br>
            <a:r>
              <a:rPr lang="ru-RU" sz="2400" dirty="0" smtClean="0"/>
              <a:t>Большое лукошко... </a:t>
            </a:r>
            <a:br>
              <a:rPr lang="ru-RU" sz="2400" dirty="0" smtClean="0"/>
            </a:br>
            <a:r>
              <a:rPr lang="ru-RU" sz="2400" dirty="0" smtClean="0"/>
              <a:t>Сорока-трещотка </a:t>
            </a:r>
            <a:br>
              <a:rPr lang="ru-RU" sz="2400" dirty="0" smtClean="0"/>
            </a:br>
            <a:r>
              <a:rPr lang="ru-RU" sz="2400" dirty="0" smtClean="0"/>
              <a:t>По лесу летала </a:t>
            </a:r>
            <a:br>
              <a:rPr lang="ru-RU" sz="2400" dirty="0" smtClean="0"/>
            </a:br>
            <a:r>
              <a:rPr lang="ru-RU" sz="2400" dirty="0" smtClean="0"/>
              <a:t>И новости чётко </a:t>
            </a:r>
            <a:br>
              <a:rPr lang="ru-RU" sz="2400" dirty="0" smtClean="0"/>
            </a:br>
            <a:r>
              <a:rPr lang="ru-RU" sz="2400" dirty="0" smtClean="0"/>
              <a:t>Она сообщала.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1124744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Почему сороку называют белобокой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-Какие у нее хвост и крылья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708920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Где и как сорока строит гнезда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86104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-За что сороку прозвали воровкой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86916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Кто может поселиться в гнезде сороки?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2994630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5576" y="702569"/>
            <a:ext cx="6012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Что нового вы узнали о сороке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Перевод слова &quot;сагызган&quot; - из словоря Юдахин Кыргызско=Русский словарь - Tili.k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36912"/>
            <a:ext cx="4850904" cy="36381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2132856"/>
            <a:ext cx="6313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Кому вы сегодня расскажете о сороке?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2994630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Перевод слова &quot;сагызган&quot; - из словоря Юдахин Кыргызско=Русский словарь - Tili.k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0"/>
            <a:ext cx="4850904" cy="36381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3645024"/>
            <a:ext cx="50949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МОЛОДЦЫ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700808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Белобокая красотка</a:t>
            </a:r>
            <a:br>
              <a:rPr lang="ru-RU" sz="4400" dirty="0" smtClean="0"/>
            </a:br>
            <a:r>
              <a:rPr lang="ru-RU" sz="4400" dirty="0" smtClean="0"/>
              <a:t>Балаболит, как трещотка.</a:t>
            </a:r>
            <a:br>
              <a:rPr lang="ru-RU" sz="4400" dirty="0" smtClean="0"/>
            </a:br>
            <a:r>
              <a:rPr lang="ru-RU" sz="4400" dirty="0" smtClean="0"/>
              <a:t>Все </a:t>
            </a:r>
            <a:r>
              <a:rPr lang="ru-RU" sz="4400" dirty="0" err="1" smtClean="0"/>
              <a:t>блестяшки</a:t>
            </a:r>
            <a:r>
              <a:rPr lang="ru-RU" sz="4400" dirty="0" smtClean="0"/>
              <a:t> издалёка</a:t>
            </a:r>
            <a:br>
              <a:rPr lang="ru-RU" sz="4400" dirty="0" smtClean="0"/>
            </a:br>
            <a:r>
              <a:rPr lang="ru-RU" sz="4400" dirty="0" smtClean="0"/>
              <a:t>Тащит в гнёздышко…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Георгий Бондаренко :: Сорока-белобока :: ФотоОхота :: Фотографии автора :: Георгий Бондаренко :: Галерея :: Клуб Fot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491958" cy="49904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7864" y="5805264"/>
            <a:ext cx="2204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СОРОКА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719492" cy="544059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  Е  М  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052736"/>
            <a:ext cx="47079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Сорока - белобока –</a:t>
            </a:r>
          </a:p>
          <a:p>
            <a:r>
              <a:rPr lang="ru-RU" sz="4000" dirty="0" smtClean="0"/>
              <a:t> «лесная сплетница»</a:t>
            </a:r>
            <a:endParaRPr lang="ru-RU" sz="4000" dirty="0"/>
          </a:p>
        </p:txBody>
      </p:sp>
      <p:pic>
        <p:nvPicPr>
          <p:cNvPr id="17410" name="Picture 2" descr="Животные и 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1170833" cy="596163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ЗАДАЧИ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268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Развивать познавательный интерес к изучению птиц.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7809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Воспитывать любовь к родной </a:t>
            </a:r>
            <a:r>
              <a:rPr lang="ru-RU" sz="2400" dirty="0" smtClean="0"/>
              <a:t>природе.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301208"/>
            <a:ext cx="4597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Изучить  особенности поведения </a:t>
            </a:r>
          </a:p>
          <a:p>
            <a:r>
              <a:rPr lang="ru-RU" sz="2400" dirty="0" smtClean="0"/>
              <a:t>сороки.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763688" y="1052736"/>
            <a:ext cx="1526258" cy="132704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1547664" y="2708920"/>
            <a:ext cx="1694102" cy="1327042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1547664" y="4725144"/>
            <a:ext cx="1494886" cy="132704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89144" y="1598023"/>
            <a:ext cx="491608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Видели ли вы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сороку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? Где?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140968"/>
            <a:ext cx="3965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 Что вы о ней знаете?</a:t>
            </a:r>
          </a:p>
        </p:txBody>
      </p:sp>
      <p:pic>
        <p:nvPicPr>
          <p:cNvPr id="2" name="Picture 2" descr="C:\Users\Позитроника\Desktop\image-849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077072"/>
            <a:ext cx="369550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7863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pitchFamily="34" charset="0"/>
              </a:rPr>
              <a:t>А вы знаете как появилось это слово?</a:t>
            </a:r>
            <a:r>
              <a:rPr 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483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Своё имя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сорока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получила от исходного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, передающего особенности её пения. </a:t>
            </a:r>
          </a:p>
          <a:p>
            <a:pPr algn="ctr"/>
            <a:endParaRPr lang="ru-RU" sz="2400" b="1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Сороку называют стрекотуньей, трещоткой; сороки трещат, тарахтят, стрекочут.</a:t>
            </a:r>
          </a:p>
          <a:p>
            <a:pPr algn="ctr"/>
            <a:endParaRPr lang="ru-RU" sz="2400" b="1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Сорока –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сорка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= «стрекочет, трещит, тарахтит».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зитроника\Desktop\92319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4868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Сорока-белобока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самое дружеское прозвище этой птицы. А то ведь и «трещотка» она, и «сплетница», и «воровка», и даже «разбойница».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916832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Воровкой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зря называют сороку – любит ухватить что плохо лежит. И ладно бы только съестное. А то ведь и гвозди, и монеты, и ключи, и яркие бумажки, и осколки цветного стекла тащит в гнездо….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71703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разбойнецей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называют ее тоже не зря : то она в чужое гнездо нагрянет, то цыпленка схватит, то на бахче похозяйничает.</a:t>
            </a:r>
            <a:endParaRPr lang="ru-RU" sz="2400" dirty="0"/>
          </a:p>
        </p:txBody>
      </p:sp>
      <p:pic>
        <p:nvPicPr>
          <p:cNvPr id="2050" name="Picture 2" descr="C:\Users\Позитроника\Desktop\cr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17032"/>
            <a:ext cx="2743200" cy="219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702</Words>
  <Application>Microsoft Office PowerPoint</Application>
  <PresentationFormat>Экран (4:3)</PresentationFormat>
  <Paragraphs>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42</cp:revision>
  <dcterms:created xsi:type="dcterms:W3CDTF">2015-03-24T13:04:21Z</dcterms:created>
  <dcterms:modified xsi:type="dcterms:W3CDTF">2015-03-31T16:23:15Z</dcterms:modified>
</cp:coreProperties>
</file>