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86" r:id="rId2"/>
    <p:sldId id="287" r:id="rId3"/>
    <p:sldId id="281" r:id="rId4"/>
    <p:sldId id="280" r:id="rId5"/>
    <p:sldId id="273" r:id="rId6"/>
    <p:sldId id="275" r:id="rId7"/>
    <p:sldId id="27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5" r:id="rId16"/>
    <p:sldId id="278" r:id="rId17"/>
    <p:sldId id="267" r:id="rId18"/>
    <p:sldId id="264" r:id="rId19"/>
    <p:sldId id="263" r:id="rId20"/>
    <p:sldId id="271" r:id="rId21"/>
    <p:sldId id="268" r:id="rId22"/>
    <p:sldId id="270" r:id="rId23"/>
    <p:sldId id="282" r:id="rId24"/>
    <p:sldId id="288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822B04"/>
    <a:srgbClr val="591E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450" autoAdjust="0"/>
    <p:restoredTop sz="94660" autoAdjust="0"/>
  </p:normalViewPr>
  <p:slideViewPr>
    <p:cSldViewPr>
      <p:cViewPr>
        <p:scale>
          <a:sx n="55" d="100"/>
          <a:sy n="55" d="100"/>
        </p:scale>
        <p:origin x="-66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2-15T20:56:39.093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3DACD-19DD-48F5-8634-2E9C961E720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FCBB0-538C-4F80-B317-5773B4F984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BE745-80B4-4307-9D19-C73FAE56AB3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07B7-6D8C-497D-9775-3981AB616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C1B534E-4065-4BFC-B77C-4342783E2467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CF1CD6F-6F39-4197-82E9-D5245F039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5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6.wav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7.wav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8.wav" TargetMode="Externa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9.wav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10.wav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42.jpe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11.wav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12.wav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3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13.wav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14.wav" TargetMode="Externa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15.wav" TargetMode="Externa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16.wav" TargetMode="Externa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file:///E:\&#1041;&#1054;&#1051;&#1045;&#1047;&#1053;&#1068;%20&#1053;&#1045;&#1055;&#1056;&#1054;&#1065;&#1045;&#1053;&#1048;&#1071;\1.wav" TargetMode="External"/><Relationship Id="rId1" Type="http://schemas.openxmlformats.org/officeDocument/2006/relationships/audio" Target="file:///F:\&#1041;&#1054;&#1051;&#1045;&#1047;&#1053;&#1068;%20&#1053;&#1045;&#1055;&#1056;&#1054;&#1065;&#1045;&#1053;&#1048;&#1071;\1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file:///F:\&#1041;&#1054;&#1051;&#1045;&#1047;&#1053;&#1068;%20&#1053;&#1045;&#1055;&#1056;&#1054;&#1065;&#1045;&#1053;&#1048;&#1071;\2.wav" TargetMode="External"/><Relationship Id="rId1" Type="http://schemas.openxmlformats.org/officeDocument/2006/relationships/audio" Target="file:///G:\&#1041;&#1054;&#1051;&#1045;&#1047;&#1053;&#1068;%20&#1053;&#1045;&#1055;&#1056;&#1054;&#1065;&#1045;&#1053;&#1048;&#1071;\2.wav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1;&#1054;&#1051;&#1045;&#1047;&#1053;&#1068;%20&#1053;&#1045;&#1055;&#1056;&#1054;&#1065;&#1045;&#1053;&#1048;&#1071;\3.wa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54;&#1051;&#1045;&#1047;&#1053;&#1068;%20&#1053;&#1045;&#1055;&#1056;&#1054;&#1065;&#1045;&#1053;&#1048;&#1071;\4.wav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user.USER-786073F6B6\Рабочий стол\фото-школа\P101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358246" cy="59293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4348" y="78579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Классный час                                                                 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« О пользе прощения»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600076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</a:rPr>
              <a:t>МАОУ «Средняя общеобразовательная школа №6»                 </a:t>
            </a:r>
          </a:p>
          <a:p>
            <a:pPr marL="547688" indent="-411163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  г.Троицка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Documents and Settings\Пользователь\Рабочий стол\БЕГЕМОТЫ\park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850112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Documents and Settings\Пользователь\Рабочий стол\БЕГЕМОТЫ\205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000240"/>
            <a:ext cx="1396989" cy="13969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643578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Но в этот раз одна из птичек клюнула Бегемота чуть сильнее, а Бегемот вдруг взял, да и не простил ей этого. Он неожиданно рассердился и стал прогонять со своей спины всех птиц.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Пользователь\Рабочий стол\БЕГЕМОТЫ\124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50112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Пользователь\Рабочий стол\БЕГЕМОТЫ\2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8501122" cy="1285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429264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Поворачиваясь, он нечаянно наступил на хвост Кро­кодилу, лежащему на берегу. Крокодил тоже сильно рассердился и почему-то тоже не захотел простить Бегемота.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vet-pod-vodoi.jpg"/>
          <p:cNvPicPr>
            <a:picLocks noChangeAspect="1" noChangeArrowheads="1"/>
          </p:cNvPicPr>
          <p:nvPr/>
        </p:nvPicPr>
        <p:blipFill>
          <a:blip r:embed="rId3" cstate="print"/>
          <a:srcRect t="-220" r="-71" b="5660"/>
          <a:stretch>
            <a:fillRect/>
          </a:stretch>
        </p:blipFill>
        <p:spPr bwMode="auto">
          <a:xfrm>
            <a:off x="642910" y="928670"/>
            <a:ext cx="7715304" cy="5214974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schu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4572000" y="1285860"/>
            <a:ext cx="3958521" cy="1158591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БЕГЕМОТЫ\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9502" flipH="1">
            <a:off x="493265" y="2907040"/>
            <a:ext cx="843597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2976" y="5214950"/>
            <a:ext cx="6357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 Бегемот был большой и сильный, а потому Крокодил решил от злости укусить кого-нибудь поменьше себя и погнался он тогда за зубастой Щукой. Еле уплыла Щука от Крокодила, но при этом и она успела заразиться от него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непрощением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926 L -0.00243 -0.17593 C -0.00243 -0.2507 0.0665 -0.3426 0.12257 -0.3426 L 0.24757 -0.3426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667  0.028 0.08267  0.062 0.08267  C 0.097 0.08267  0.125 0.04667  0.125 0  C 0.125 -0.04667  0.153 -0.08267  0.188 -0.08267  C 0.222 -0.08267  0.25 -0.04667 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Рабочий стол\БЕГЕМОТЫ\1428397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642942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00166" y="5072074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Вместо того чтобы простить и успокоиться, она решила сделать что-нибудь пло­хое маленьким лягушкам. Щука стала за ними гоняться, а лягушки еле-еле успели доплыть до берега и выпрыгнуть из воды.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u4cj6si4qax44kyzuy4sywp6l5gcf4iq_5.jpg"/>
          <p:cNvPicPr>
            <a:picLocks noChangeAspect="1" noChangeArrowheads="1"/>
          </p:cNvPicPr>
          <p:nvPr/>
        </p:nvPicPr>
        <p:blipFill>
          <a:blip r:embed="rId3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500034" y="785794"/>
            <a:ext cx="828680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1" y="732676"/>
            <a:ext cx="1143008" cy="76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85860"/>
            <a:ext cx="1383073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69696" y="1285860"/>
            <a:ext cx="1088056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C:\Documents and Settings\Пользователь\Рабочий стол\БЕГЕМОТЫ\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000496" y="1071546"/>
            <a:ext cx="2857520" cy="37059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0100" y="5000636"/>
            <a:ext cx="70009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Рассердились лягушки на злую Щуку, тоже не захотели ее прощать и стали гоняться за комарами. Растревожили лягушки всех комаров, мирно сидящих в траве. Целое облако комаров взлетело над берегом озера. </a:t>
            </a:r>
          </a:p>
          <a:p>
            <a:endParaRPr lang="ru-RU" dirty="0"/>
          </a:p>
        </p:txBody>
      </p:sp>
      <p:pic>
        <p:nvPicPr>
          <p:cNvPr id="9" name="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9124" y="1643050"/>
            <a:ext cx="919170" cy="66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785926"/>
            <a:ext cx="714380" cy="53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Пользователь\Рабочий стол\БЕГЕМОТЫ\1212141679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82" y="428605"/>
            <a:ext cx="6791266" cy="5000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Documents and Settings\Пользователь\Рабочий стол\БЕГЕМОТЫ\2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28604"/>
            <a:ext cx="6929486" cy="159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Пользователь\Рабочий стол\БЕГЕМОТЫ\7728-3.jpg"/>
          <p:cNvPicPr>
            <a:picLocks noChangeAspect="1" noChangeArrowheads="1"/>
          </p:cNvPicPr>
          <p:nvPr/>
        </p:nvPicPr>
        <p:blipFill>
          <a:blip r:embed="rId5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1071538" y="1857365"/>
            <a:ext cx="6929485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000240"/>
            <a:ext cx="1357322" cy="911403"/>
          </a:xfrm>
          <a:prstGeom prst="rect">
            <a:avLst/>
          </a:prstGeom>
          <a:noFill/>
        </p:spPr>
      </p:pic>
      <p:pic>
        <p:nvPicPr>
          <p:cNvPr id="6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143108" y="2071678"/>
            <a:ext cx="1121027" cy="857256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6249" y="1857364"/>
            <a:ext cx="957512" cy="642942"/>
          </a:xfrm>
          <a:prstGeom prst="rect">
            <a:avLst/>
          </a:prstGeom>
          <a:noFill/>
        </p:spPr>
      </p:pic>
      <p:pic>
        <p:nvPicPr>
          <p:cNvPr id="8195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000372"/>
            <a:ext cx="957512" cy="642942"/>
          </a:xfrm>
          <a:prstGeom prst="rect">
            <a:avLst/>
          </a:prstGeom>
          <a:noFill/>
        </p:spPr>
      </p:pic>
      <p:pic>
        <p:nvPicPr>
          <p:cNvPr id="4" name="Picture 3" descr="C:\Documents and Settings\Пользователь\Рабочий стол\БЕГЕМОТЫ\1komar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000100" y="1142984"/>
            <a:ext cx="1357322" cy="8154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550070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Увидели комары, что на спине у Бегемота нет ни одной птицы, и дружно сели к нему на спину. Вскоре над озером раздался рев. Это ревел Бегемот, потому что на его спине комары устроили себе настоящий пир.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29124" y="3286124"/>
            <a:ext cx="295276" cy="29527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35838E-6 C -0.00243 -0.00417 -0.00451 -0.00902 -0.00746 -0.01249 C -0.00902 -0.01434 -0.01145 -0.01388 -0.01319 -0.01503 C -0.02239 -0.02128 -0.02065 -0.02636 -0.03211 -0.03006 C -0.03958 -0.04047 -0.04305 -0.03839 -0.05277 -0.04278 C -0.06701 -0.04093 -0.08385 -0.0393 -0.09618 -0.02752 C -0.10538 -0.01873 -0.11527 -0.00625 -0.12638 -0.00255 C -0.13993 0.00947 -0.13333 0.00624 -0.14531 0.01017 C -0.15729 0.00924 -0.16944 0.01086 -0.18107 0.00762 C -0.18263 0.00716 -0.20086 -0.0074 -0.20381 -0.00995 C -0.21579 -0.00902 -0.22986 -0.01434 -0.23958 -0.00509 C -0.26302 0.0171 -0.23263 -0.00463 -0.25468 0.01017 C -0.26059 0.0215 -0.26892 0.02936 -0.27552 0.04023 C -0.28298 0.05271 -0.28611 0.06658 -0.29618 0.07537 C -0.31458 0.07236 -0.30798 0.07629 -0.32256 0.06288 C -0.32517 0.06057 -0.3302 0.05525 -0.3302 0.05525 C -0.33819 0.0393 -0.33454 0.04439 -0.33958 0.0376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08092E-6 C 0.00069 -0.00509 0.00017 -0.01064 0.00191 -0.01526 C 0.00295 -0.01803 0.00608 -0.01803 0.00764 -0.02012 C 0.0092 -0.0222 0.00955 -0.02613 0.01146 -0.02775 C 0.01354 -0.0296 0.01649 -0.02913 0.01892 -0.03029 C 0.02674 -0.03422 0.03142 -0.04 0.03976 -0.04277 C 0.04722 -0.04971 0.05556 -0.05179 0.06424 -0.05549 C 0.06615 -0.05642 0.06996 -0.0578 0.06996 -0.0578 C 0.09375 -0.05526 0.11597 -0.05272 0.13976 -0.05549 C 0.14965 -0.05965 0.14358 -0.05642 0.1566 -0.06798 C 0.15851 -0.0696 0.16233 -0.07306 0.16233 -0.07306 C 0.17309 -0.09387 0.15868 -0.06798 0.1717 -0.08555 C 0.17326 -0.08763 0.17378 -0.09133 0.17552 -0.09318 C 0.18403 -0.10243 0.19635 -0.10497 0.20573 -0.11306 C 0.20764 -0.11052 0.21042 -0.1089 0.21146 -0.10566 C 0.22205 -0.07353 0.18524 -0.08879 0.25295 -0.09318 C 0.26441 -0.10844 0.26042 -0.11538 0.26042 -0.14081 " pathEditMode="relative" ptsTypes="ffffffffffffffff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-0.10936 C -0.10694 -0.11884 -0.11267 -0.12 -0.12083 -0.12439 C -0.12465 -0.12647 -0.12847 -0.12786 -0.13229 -0.12948 C -0.1342 -0.13017 -0.13785 -0.13179 -0.13785 -0.13179 C -0.13837 -0.13179 -0.15694 -0.12971 -0.16059 -0.12694 C -0.16285 -0.12509 -0.16406 -0.12139 -0.16615 -0.11931 C -0.17344 -0.11168 -0.1776 -0.10936 -0.18507 -0.10428 C -0.18976 -0.0948 -0.18681 -0.09734 -0.19444 -0.0941 C -0.19635 -0.09318 -0.20017 -0.09179 -0.20017 -0.09179 " pathEditMode="relative" ptsTypes="ffffffffA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2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svet-pod-vodoi.jpg"/>
          <p:cNvPicPr>
            <a:picLocks noChangeAspect="1" noChangeArrowheads="1"/>
          </p:cNvPicPr>
          <p:nvPr/>
        </p:nvPicPr>
        <p:blipFill>
          <a:blip r:embed="rId3" cstate="print"/>
          <a:srcRect t="-220" r="-71" b="5660"/>
          <a:stretch>
            <a:fillRect/>
          </a:stretch>
        </p:blipFill>
        <p:spPr bwMode="auto">
          <a:xfrm>
            <a:off x="571472" y="642918"/>
            <a:ext cx="7858180" cy="464347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schu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348" y="1357298"/>
            <a:ext cx="3857652" cy="1158591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БЕГЕМОТЫ\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771" y="2559256"/>
            <a:ext cx="736701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8596" y="5357826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Зачесалась у Бегемота спина, начал он опять крутиться и снова наступил на Крокодила. А Крокодил опять рассердился и погнался за Щукой. И так целый день все гонялись друг за другом.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926 L -0.00243 -0.17593 C -0.00243 -0.2507 0.0665 -0.3426 0.12257 -0.3426 L 0.24757 -0.3426 " pathEditMode="relative" rAng="0" ptsTypes="FfFF">
                                      <p:cBhvr>
                                        <p:cTn id="6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667  0.028 0.08267  0.062 0.08267  C 0.097 0.08267  0.125 0.04667  0.125 0  C 0.125 -0.04667  0.153 -0.08267  0.188 -0.08267  C 0.222 -0.08267  0.25 -0.04667 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7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тель\Рабочий стол\БЕГЕМОТЫ\im7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7229994" cy="356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Пользователь\Рабочий стол\БЕГЕМОТЫ\2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28604"/>
            <a:ext cx="7215238" cy="1581592"/>
          </a:xfrm>
          <a:prstGeom prst="rect">
            <a:avLst/>
          </a:prstGeom>
          <a:noFill/>
        </p:spPr>
      </p:pic>
      <p:pic>
        <p:nvPicPr>
          <p:cNvPr id="4" name="Picture 4" descr="C:\Documents and Settings\Пользователь\Рабочий стол\БЕГЕМОТЫ\22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3" y="2439498"/>
            <a:ext cx="1214446" cy="775179"/>
          </a:xfrm>
          <a:prstGeom prst="rect">
            <a:avLst/>
          </a:prstGeom>
          <a:noFill/>
        </p:spPr>
      </p:pic>
      <p:pic>
        <p:nvPicPr>
          <p:cNvPr id="5" name="Picture 6" descr="C:\Documents and Settings\Пользователь\Рабочий стол\БЕГЕМОТЫ\20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786058"/>
            <a:ext cx="952500" cy="1257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572140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Только к вечеру, когда все озеро ужасно переполошилось и наполнилось ревом и криками, решил Бегемот простить птичек и опять пустил их к себе на спину. Птички прогнали комаров, и Бегемот, наконец-таки успокоился.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Пользователь\Рабочий стол\БЕГЕМОТЫ\300x185_allig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357298"/>
            <a:ext cx="6715172" cy="414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Пользователь\Рабочий стол\БЕГЕМОТЫ\2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85728"/>
            <a:ext cx="6709900" cy="147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5572140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Следом за Беге­мотом успокоился и Крокодил. Он простил Бегемота, потому что тот перестал наступать на его хвост.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БЕГЕМОТЫ\Thumb107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7"/>
            <a:ext cx="646114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52" y="5214950"/>
            <a:ext cx="6429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Щука простила Крокодила и перестала злиться на лягушек, а лягушки перестали обижаться на Щуку и больше не трогали комаров.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928934"/>
            <a:ext cx="821537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</a:t>
            </a:r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Толерантность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 происходит от латинского </a:t>
            </a:r>
            <a:r>
              <a:rPr lang="ru-RU" sz="3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tolerantia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, то есть терпение, означает терпимость к чужим мнениям и поступкам, способность относиться к ним без раздражения. В этом смысле толерантность является редкой чертой характера. Толерантный человек уважает убеждения других, не стараясь доказать свою исключительную правоту.</a:t>
            </a:r>
          </a:p>
          <a:p>
            <a:pPr algn="just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Documents and Settings\Пользователь\Мои документы\СОХРАНЕНИЯ -НОЯБРЬ\Если бы дети всей земли\0294061.jpg"/>
          <p:cNvPicPr>
            <a:picLocks noChangeAspect="1" noChangeArrowheads="1"/>
          </p:cNvPicPr>
          <p:nvPr/>
        </p:nvPicPr>
        <p:blipFill>
          <a:blip r:embed="rId2" cstate="print"/>
          <a:srcRect l="3132" t="4580" r="3946" b="6106"/>
          <a:stretch>
            <a:fillRect/>
          </a:stretch>
        </p:blipFill>
        <p:spPr bwMode="auto">
          <a:xfrm>
            <a:off x="214282" y="285728"/>
            <a:ext cx="8572560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БЕГЕМОТЫ\pictureview7-pid-19a9f-et-74e46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6943532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5429264"/>
            <a:ext cx="64294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Так к заходу солнца над озером вновь воцарилось спокойствие и тишина, а его обитатели погрузились в мирный сон.</a:t>
            </a:r>
          </a:p>
          <a:p>
            <a:endParaRPr lang="ru-RU" dirty="0"/>
          </a:p>
        </p:txBody>
      </p:sp>
      <p:pic>
        <p:nvPicPr>
          <p:cNvPr id="4" name="1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БЕГЕМОТЫ\5363a02098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00042"/>
            <a:ext cx="640084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42910" y="4786322"/>
            <a:ext cx="80010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далекой Африке до сих пор вспоминают ту странную болезнь. Долго спорили между собой звери и птицы, что же за болезнь была у жителей озера и почему они целый день так ревели и гонялись друг за другом. И после долгих споров с помощью мудрого льва звери придумали этой болезни название 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болезнь непрощения.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0" y="428604"/>
            <a:ext cx="4486300" cy="1755656"/>
          </a:xfrm>
          <a:prstGeom prst="cloudCallout">
            <a:avLst>
              <a:gd name="adj1" fmla="val 61465"/>
              <a:gd name="adj2" fmla="val 74292"/>
            </a:avLst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болезнь непрощения…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1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1183855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Из-за чего обитатели озера стали ссориться, сердиться и гоняться друг за другом?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Злость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непрощение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похожи на заразную болезнь, когда она с одного переходит на другого?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Почему вечером опять на озере воцарилось спокойствие и тишина?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Если кто-то не любит и не хочет прощать другого, то что может случиться потом?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Кому навредили обитатели озера тем, что расхотели друг друга прощать?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Для кого полезно умение прощать и почему?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2643206" cy="224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User\Рабочий стол\БЕГЕМОТЫ\оби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278608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User\Рабочий стол\БЕГЕМОТЫ\vo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071942"/>
            <a:ext cx="3186443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5638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Помогите помириться  …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786190"/>
            <a:ext cx="277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девочке с мальчиком…,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мальчику с мамой…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3714752"/>
            <a:ext cx="2776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друзьям…,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857232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                    </a:t>
            </a:r>
            <a:r>
              <a:rPr lang="ru-RU" sz="5400" dirty="0" smtClean="0">
                <a:solidFill>
                  <a:srgbClr val="FF0000"/>
                </a:solidFill>
              </a:rPr>
              <a:t>        </a:t>
            </a:r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dirty="0" smtClean="0">
                <a:solidFill>
                  <a:srgbClr val="FF0000"/>
                </a:solidFill>
              </a:rPr>
              <a:t>    Спасибо</a:t>
            </a:r>
            <a:r>
              <a:rPr lang="ru-RU" sz="5400" dirty="0" smtClean="0">
                <a:solidFill>
                  <a:srgbClr val="FF0000"/>
                </a:solidFill>
              </a:rPr>
              <a:t>!</a:t>
            </a:r>
          </a:p>
          <a:p>
            <a:endParaRPr lang="ru-RU" sz="5400" dirty="0" smtClean="0">
              <a:solidFill>
                <a:srgbClr val="FF0000"/>
              </a:solidFill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71810"/>
            <a:ext cx="457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1.Сказка из сборника А.Андрианова «ФИЛОСОФИЯ ДЛЯ ДЕТЕЙ» (в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сказках и рассказах).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2.Большой толковый словарь В.И. Даля</a:t>
            </a: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Пользователь\Рабочий стол\БЕГЕМОТЫ\150301-14.jp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/>
          <a:stretch>
            <a:fillRect/>
          </a:stretch>
        </p:blipFill>
        <p:spPr bwMode="auto">
          <a:xfrm>
            <a:off x="214282" y="214290"/>
            <a:ext cx="8669244" cy="642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1643050"/>
            <a:ext cx="65722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1.Сказка из сборника А.Андрианова «ФИЛОСОФИЯ ДЛЯ ДЕТЕЙ» (в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сказках и рассказах).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2.Большой толковый словарь В.И. Даля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БЕГЕМОТЫ\дра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928958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User\Рабочий стол\БЕГЕМОТЫ\драка девоч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285752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User\Рабочий стол\БЕГЕМОТЫ\войн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60606"/>
              </a:clrFrom>
              <a:clrTo>
                <a:srgbClr val="060606">
                  <a:alpha val="0"/>
                </a:srgbClr>
              </a:clrTo>
            </a:clrChange>
            <a:lum bright="20000" contrast="-20000"/>
          </a:blip>
          <a:srcRect r="20000" b="18125"/>
          <a:stretch>
            <a:fillRect/>
          </a:stretch>
        </p:blipFill>
        <p:spPr bwMode="auto">
          <a:xfrm>
            <a:off x="4214810" y="3500437"/>
            <a:ext cx="4500594" cy="263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4876" y="3571876"/>
            <a:ext cx="37147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земле очень много драк, войн, слез, потому что некоторые люди не умеют и не хотят прощать друг друга.</a:t>
            </a:r>
          </a:p>
          <a:p>
            <a:pPr algn="just"/>
            <a:endParaRPr lang="ru-RU" sz="2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5143504" y="642918"/>
            <a:ext cx="2765699" cy="2339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User\Рабочий стол\БЕГЕМОТЫ\прости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F71BC"/>
              </a:clrFrom>
              <a:clrTo>
                <a:srgbClr val="0F71B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14290"/>
            <a:ext cx="3749675" cy="466407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001056" cy="1757378"/>
          </a:xfrm>
        </p:spPr>
        <p:txBody>
          <a:bodyPr>
            <a:noAutofit/>
          </a:bodyPr>
          <a:lstStyle/>
          <a:p>
            <a:pPr algn="just"/>
            <a:r>
              <a:rPr lang="ru-RU" sz="3000" b="1" i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Прощать, простить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кого, делать простым (освобожденным)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от греха, вины, долга; извинить, отпустить кому провинность, снять с кого обязательство, освобождать от кары, от взыскания; примириться сердцем, не питая вражды за обиду, переложить гнев на милость; миловать.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БЕГЕМОТЫ\185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643050"/>
            <a:ext cx="8003377" cy="2308324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>
            <a:bevelT/>
          </a:sp3d>
        </p:spPr>
        <p:txBody>
          <a:bodyPr wrap="square" lIns="91440" tIns="45720" rIns="91440" bIns="45720">
            <a:prstTxWarp prst="textDoubleWave1">
              <a:avLst>
                <a:gd name="adj1" fmla="val 6250"/>
                <a:gd name="adj2" fmla="val -216"/>
              </a:avLst>
            </a:prstTxWarp>
            <a:spAutoFit/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blipFill>
                  <a:blip r:embed="rId2"/>
                  <a:stretch>
                    <a:fillRect/>
                  </a:stretch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Болезнь  непрощения</a:t>
            </a:r>
            <a:endParaRPr lang="ru-RU" sz="7200" b="1" cap="all" spc="0" dirty="0">
              <a:ln/>
              <a:blipFill>
                <a:blip r:embed="rId2"/>
                <a:stretch>
                  <a:fillRect/>
                </a:stretch>
              </a:blip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5786454"/>
            <a:ext cx="2143140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endParaRPr lang="ru-RU" sz="4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СОХРАНЕНИЯ -НОЯБРЬ\БЕГЕМОТЫ\14376592_1200048471_49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2247" y="500043"/>
            <a:ext cx="650302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Documents and Settings\Пользователь\Рабочий стол\БЕГЕМОТЫ\150301-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14290"/>
            <a:ext cx="6858048" cy="47766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5103674"/>
            <a:ext cx="6929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далекой жаркой Африке в прохладной воде тихого озера жил Бегемот. В одно прекрасное утро он заболел невиданной и заразной болезнью, которой на целый день заразились и заболели все жители озера. А как это все произошло, вы сейчас узнаете.</a:t>
            </a:r>
          </a:p>
          <a:p>
            <a:endParaRPr lang="ru-RU" dirty="0"/>
          </a:p>
        </p:txBody>
      </p:sp>
      <p:pic>
        <p:nvPicPr>
          <p:cNvPr id="6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Пользователь\Рабочий стол\БЕГЕМОТЫ\2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85728"/>
            <a:ext cx="542928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Пользователь\Рабочий стол\23b61120bae9bb86cafaac27f905fa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1857364"/>
            <a:ext cx="5429288" cy="354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3042" y="5380672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то самое утро очень-очень рано Бегемота разбудил чей-то крик. А потому с утра у него было плохое, можно сказать, прескверное настроение.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Пользователь\Рабочий стол\БЕГЕМОТЫ\begem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000240"/>
            <a:ext cx="1571636" cy="178595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1995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71479"/>
            <a:ext cx="8358246" cy="392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5286388"/>
            <a:ext cx="650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Monotype Corsiva" pitchFamily="66" charset="0"/>
              </a:rPr>
              <a:t>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Он немного повалялся на дне озера, а потом всплыл наверх и подался к берегу, чтобы найти себе пищу. В тот самый момент, когда его спина показалась из воды, …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Рабочий стол\БЕГЕМОТЫ\im7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3"/>
            <a:ext cx="814393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Пользователь\Рабочий стол\БЕГЕМОТЫ\2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1007263" cy="642934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БЕГЕМОТЫ\25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857364"/>
            <a:ext cx="857256" cy="857256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БЕГЕМОТЫ\20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857364"/>
            <a:ext cx="785818" cy="1037280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БЕГЕМОТЫ\2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357166"/>
            <a:ext cx="8143932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728" y="4734342"/>
            <a:ext cx="6215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Monotype Corsiva" pitchFamily="66" charset="0"/>
              </a:rPr>
              <a:t>…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него приземлились маленькие птички. Такое часто случалось и раньше, и Бегемот всегда прощал разгуливающих по его спине птиц. Ведь на спине у Бегемота любили жить разные червячки, жучки и комары, от этого его спина сильно чесалась, а птицы, склевывая насекомых прямо со спины, очень ему помогали.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1412</TotalTime>
  <Words>876</Words>
  <Application>Microsoft Office PowerPoint</Application>
  <PresentationFormat>Экран (4:3)</PresentationFormat>
  <Paragraphs>55</Paragraphs>
  <Slides>25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HP</cp:lastModifiedBy>
  <cp:revision>152</cp:revision>
  <dcterms:created xsi:type="dcterms:W3CDTF">2009-11-13T14:28:53Z</dcterms:created>
  <dcterms:modified xsi:type="dcterms:W3CDTF">2015-03-31T10:13:41Z</dcterms:modified>
</cp:coreProperties>
</file>