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4390-7F5A-41C8-ABA6-D6DADC466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500A0-1B98-4952-AB6D-40D6971BD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170DA-370B-43CD-A21B-08860E8A5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630F3-C926-481D-86E0-5251A011F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B81F1-18D0-420C-8323-5CC9B1B3D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3240-312F-40ED-A035-6328B7FD1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9B023-F9F7-4356-8AB0-6751D22E2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E370B-EB46-4DF5-91F4-9B11836D1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6689-25D2-4E33-9CFA-37E47488A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D7DDF-0C78-4FB7-9117-BCD261475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CF000-D379-4AB9-A568-655D31AF3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BC8AAB-E945-4C46-B4FE-356161261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1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01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01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1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02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2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02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02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2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02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02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2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502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888" y="3068638"/>
            <a:ext cx="6400800" cy="22733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65000"/>
                    <a:lumOff val="35000"/>
                  </a:schemeClr>
                </a:solidFill>
              </a:rPr>
              <a:t>Презентация учителя начальных классов ГБОУ № 45 </a:t>
            </a:r>
            <a:br>
              <a:rPr lang="ru-RU" dirty="0" smtClean="0">
                <a:solidFill>
                  <a:schemeClr val="accent6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5000"/>
                    <a:lumOff val="35000"/>
                  </a:schemeClr>
                </a:solidFill>
              </a:rPr>
              <a:t>г. Санкт- Петербурга Дорофеевой Е. 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6" descr="img188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436563"/>
            <a:ext cx="8280400" cy="58959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>
                <a:solidFill>
                  <a:schemeClr val="folHlink"/>
                </a:solidFill>
              </a:rPr>
              <a:t>Лестница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 </a:t>
            </a:r>
            <a:r>
              <a:rPr lang="ru-RU" sz="3600" smtClean="0"/>
              <a:t>вариант</a:t>
            </a:r>
          </a:p>
          <a:p>
            <a:pPr eaLnBrk="1" hangingPunct="1"/>
            <a:r>
              <a:rPr lang="ru-RU" sz="3600" smtClean="0"/>
              <a:t>Чум</a:t>
            </a:r>
          </a:p>
          <a:p>
            <a:pPr eaLnBrk="1" hangingPunct="1"/>
            <a:r>
              <a:rPr lang="ru-RU" sz="3600" smtClean="0"/>
              <a:t>Чу_ _ </a:t>
            </a:r>
          </a:p>
          <a:p>
            <a:pPr eaLnBrk="1" hangingPunct="1"/>
            <a:r>
              <a:rPr lang="ru-RU" sz="3600" smtClean="0"/>
              <a:t>Чу_ _ _ </a:t>
            </a:r>
          </a:p>
          <a:p>
            <a:pPr eaLnBrk="1" hangingPunct="1"/>
            <a:r>
              <a:rPr lang="ru-RU" sz="3600" smtClean="0"/>
              <a:t>Чу_ _ _ _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II</a:t>
            </a:r>
            <a:r>
              <a:rPr lang="ru-RU" sz="3600" smtClean="0"/>
              <a:t> вариант</a:t>
            </a:r>
          </a:p>
          <a:p>
            <a:pPr eaLnBrk="1" hangingPunct="1"/>
            <a:r>
              <a:rPr lang="ru-RU" sz="3600" smtClean="0"/>
              <a:t>Час</a:t>
            </a:r>
          </a:p>
          <a:p>
            <a:pPr eaLnBrk="1" hangingPunct="1"/>
            <a:r>
              <a:rPr lang="ru-RU" sz="3600" smtClean="0"/>
              <a:t>Ча_ _</a:t>
            </a:r>
          </a:p>
          <a:p>
            <a:pPr eaLnBrk="1" hangingPunct="1"/>
            <a:r>
              <a:rPr lang="ru-RU" sz="3600" smtClean="0"/>
              <a:t>Ча_ _ _</a:t>
            </a:r>
          </a:p>
          <a:p>
            <a:pPr eaLnBrk="1" hangingPunct="1"/>
            <a:r>
              <a:rPr lang="ru-RU" sz="3600" smtClean="0"/>
              <a:t>Ча_ _ _ 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build="p"/>
      <p:bldP spid="665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52513"/>
            <a:ext cx="3771900" cy="4433887"/>
          </a:xfrm>
        </p:spPr>
        <p:txBody>
          <a:bodyPr/>
          <a:lstStyle/>
          <a:p>
            <a:pPr eaLnBrk="1" hangingPunct="1"/>
            <a:r>
              <a:rPr lang="en-US" sz="4000" smtClean="0"/>
              <a:t>I </a:t>
            </a:r>
            <a:r>
              <a:rPr lang="ru-RU" sz="4000" smtClean="0"/>
              <a:t>вариант</a:t>
            </a:r>
          </a:p>
          <a:p>
            <a:pPr eaLnBrk="1" hangingPunct="1"/>
            <a:r>
              <a:rPr lang="ru-RU" sz="4000" smtClean="0"/>
              <a:t>Чум</a:t>
            </a:r>
          </a:p>
          <a:p>
            <a:pPr eaLnBrk="1" hangingPunct="1"/>
            <a:r>
              <a:rPr lang="ru-RU" sz="4000" smtClean="0"/>
              <a:t>Чудо</a:t>
            </a:r>
          </a:p>
          <a:p>
            <a:pPr eaLnBrk="1" hangingPunct="1"/>
            <a:r>
              <a:rPr lang="ru-RU" sz="4000" smtClean="0"/>
              <a:t>Чулок</a:t>
            </a:r>
          </a:p>
          <a:p>
            <a:pPr eaLnBrk="1" hangingPunct="1"/>
            <a:r>
              <a:rPr lang="ru-RU" sz="4000" smtClean="0"/>
              <a:t>Чуткий 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052513"/>
            <a:ext cx="3771900" cy="4433887"/>
          </a:xfrm>
        </p:spPr>
        <p:txBody>
          <a:bodyPr/>
          <a:lstStyle/>
          <a:p>
            <a:pPr eaLnBrk="1" hangingPunct="1"/>
            <a:r>
              <a:rPr lang="en-US" sz="4000" smtClean="0"/>
              <a:t>II</a:t>
            </a:r>
            <a:r>
              <a:rPr lang="ru-RU" sz="4000" smtClean="0"/>
              <a:t> вариант</a:t>
            </a:r>
          </a:p>
          <a:p>
            <a:pPr eaLnBrk="1" hangingPunct="1"/>
            <a:r>
              <a:rPr lang="ru-RU" sz="4000" smtClean="0"/>
              <a:t>Час</a:t>
            </a:r>
          </a:p>
          <a:p>
            <a:pPr eaLnBrk="1" hangingPunct="1"/>
            <a:r>
              <a:rPr lang="ru-RU" sz="4000" smtClean="0"/>
              <a:t>Чары</a:t>
            </a:r>
          </a:p>
          <a:p>
            <a:pPr eaLnBrk="1" hangingPunct="1"/>
            <a:r>
              <a:rPr lang="ru-RU" sz="4000" smtClean="0"/>
              <a:t>Чашка</a:t>
            </a:r>
          </a:p>
          <a:p>
            <a:pPr eaLnBrk="1" hangingPunct="1"/>
            <a:r>
              <a:rPr lang="ru-RU" sz="4000" smtClean="0"/>
              <a:t>Чайник</a:t>
            </a:r>
          </a:p>
          <a:p>
            <a:pPr eaLnBrk="1" hangingPunct="1"/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build="p"/>
      <p:bldP spid="686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6870700" cy="1600200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chemeClr val="tx2"/>
                </a:solidFill>
              </a:rPr>
              <a:t>Физкультминутка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773238"/>
            <a:ext cx="7696200" cy="3657600"/>
          </a:xfrm>
        </p:spPr>
        <p:txBody>
          <a:bodyPr/>
          <a:lstStyle/>
          <a:p>
            <a:pPr eaLnBrk="1" hangingPunct="1"/>
            <a:r>
              <a:rPr lang="ru-RU" sz="4000" smtClean="0"/>
              <a:t>В сочетаниях ЖИ – ШИ</a:t>
            </a:r>
          </a:p>
          <a:p>
            <a:pPr eaLnBrk="1" hangingPunct="1"/>
            <a:r>
              <a:rPr lang="ru-RU" sz="4000" smtClean="0"/>
              <a:t>Только И всегда пиши!</a:t>
            </a:r>
          </a:p>
          <a:p>
            <a:pPr eaLnBrk="1" hangingPunct="1"/>
            <a:r>
              <a:rPr lang="ru-RU" sz="4000" smtClean="0"/>
              <a:t>В сочетаниях ЧА – ЩА</a:t>
            </a:r>
          </a:p>
          <a:p>
            <a:pPr eaLnBrk="1" hangingPunct="1"/>
            <a:r>
              <a:rPr lang="ru-RU" sz="4000" smtClean="0"/>
              <a:t>Пишем только букву А!</a:t>
            </a:r>
          </a:p>
          <a:p>
            <a:pPr eaLnBrk="1" hangingPunct="1"/>
            <a:r>
              <a:rPr lang="ru-RU" sz="4000" smtClean="0"/>
              <a:t>В сочетаниях ЧУ – ЩУ</a:t>
            </a:r>
          </a:p>
          <a:p>
            <a:pPr eaLnBrk="1" hangingPunct="1"/>
            <a:r>
              <a:rPr lang="ru-RU" sz="4000" smtClean="0"/>
              <a:t>Пишут только букву 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Ищут, добычу, добыча, почуять, часами, сторожит, мышиной.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2710" name="Picture 6" descr="img189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1913" y="188913"/>
            <a:ext cx="6696075" cy="64087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folHlink"/>
                </a:solidFill>
              </a:rPr>
              <a:t>Домашнее задание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20938"/>
            <a:ext cx="7696200" cy="3657600"/>
          </a:xfrm>
        </p:spPr>
        <p:txBody>
          <a:bodyPr/>
          <a:lstStyle/>
          <a:p>
            <a:pPr eaLnBrk="1" hangingPunct="1"/>
            <a:r>
              <a:rPr lang="ru-RU" sz="4000" smtClean="0"/>
              <a:t>Д. м. стр. 72, упр. 159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684213" y="1412875"/>
            <a:ext cx="7058025" cy="3671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88913"/>
            <a:ext cx="6400800" cy="22733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smtClean="0">
                <a:solidFill>
                  <a:schemeClr val="folHlink"/>
                </a:solidFill>
              </a:rPr>
              <a:t>Урок русского языка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492375"/>
            <a:ext cx="6032500" cy="10033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Правописание слов с буквосочетаниями ЖИ – ШИ, ЧА – ЩА, ЧУ – ЩУ.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Словарная работа.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 время дождя начинает казаться, что все вещи разговаривают. И твои цветные карандаши тоже.</a:t>
            </a:r>
          </a:p>
          <a:p>
            <a:pPr eaLnBrk="1" hangingPunct="1"/>
            <a:r>
              <a:rPr lang="ru-RU" smtClean="0"/>
              <a:t>Сначала подумай, а потом говори.</a:t>
            </a:r>
          </a:p>
          <a:p>
            <a:pPr eaLnBrk="1" hangingPunct="1"/>
            <a:r>
              <a:rPr lang="ru-RU" smtClean="0"/>
              <a:t>У берега растут камыши.</a:t>
            </a:r>
          </a:p>
          <a:p>
            <a:pPr eaLnBrk="1" hangingPunct="1"/>
            <a:r>
              <a:rPr lang="ru-RU" smtClean="0"/>
              <a:t>Как хороши цветущие ландыши!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Карандаши, сначала, потом, камыши, хороши.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6" descr="img183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476250"/>
            <a:ext cx="8064500" cy="59531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6" descr="img184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650" y="404813"/>
            <a:ext cx="7704138" cy="60467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6" descr="img185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650" y="333375"/>
            <a:ext cx="7777163" cy="6232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6" descr="img186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692150"/>
            <a:ext cx="8208963" cy="54244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6" descr="img187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1188" y="404813"/>
            <a:ext cx="7921625" cy="61928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62</TotalTime>
  <Words>176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Comic Sans MS</vt:lpstr>
      <vt:lpstr>Arial</vt:lpstr>
      <vt:lpstr>Calibri</vt:lpstr>
      <vt:lpstr>Пастель</vt:lpstr>
      <vt:lpstr>Презентация учителя начальных классов ГБОУ № 45  г. Санкт- Петербурга Дорофеевой Е. В.</vt:lpstr>
      <vt:lpstr>Урок русского языка</vt:lpstr>
      <vt:lpstr>Словарная работа.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Лестница</vt:lpstr>
      <vt:lpstr>Слайд 12</vt:lpstr>
      <vt:lpstr>Физкультминутка</vt:lpstr>
      <vt:lpstr>Слайд 14</vt:lpstr>
      <vt:lpstr>Слайд 15</vt:lpstr>
      <vt:lpstr>Домашнее задание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Дима</dc:creator>
  <cp:lastModifiedBy>nb5</cp:lastModifiedBy>
  <cp:revision>32</cp:revision>
  <dcterms:created xsi:type="dcterms:W3CDTF">2009-02-16T17:38:40Z</dcterms:created>
  <dcterms:modified xsi:type="dcterms:W3CDTF">2015-04-02T13:14:59Z</dcterms:modified>
</cp:coreProperties>
</file>