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56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2" r:id="rId11"/>
    <p:sldId id="265" r:id="rId12"/>
    <p:sldId id="266" r:id="rId13"/>
    <p:sldId id="268" r:id="rId14"/>
    <p:sldId id="267" r:id="rId15"/>
    <p:sldId id="269" r:id="rId16"/>
    <p:sldId id="270" r:id="rId17"/>
    <p:sldId id="273" r:id="rId18"/>
    <p:sldId id="271" r:id="rId19"/>
    <p:sldId id="274" r:id="rId20"/>
    <p:sldId id="272" r:id="rId21"/>
    <p:sldId id="275" r:id="rId22"/>
    <p:sldId id="276" r:id="rId23"/>
    <p:sldId id="279" r:id="rId24"/>
    <p:sldId id="277" r:id="rId25"/>
    <p:sldId id="280" r:id="rId26"/>
    <p:sldId id="278" r:id="rId27"/>
    <p:sldId id="281" r:id="rId28"/>
    <p:sldId id="282" r:id="rId29"/>
    <p:sldId id="285" r:id="rId30"/>
    <p:sldId id="283" r:id="rId31"/>
    <p:sldId id="286" r:id="rId32"/>
    <p:sldId id="284" r:id="rId33"/>
    <p:sldId id="287" r:id="rId34"/>
    <p:sldId id="288" r:id="rId35"/>
    <p:sldId id="291" r:id="rId36"/>
    <p:sldId id="289" r:id="rId37"/>
    <p:sldId id="292" r:id="rId38"/>
    <p:sldId id="290" r:id="rId39"/>
    <p:sldId id="293" r:id="rId40"/>
    <p:sldId id="294" r:id="rId41"/>
    <p:sldId id="297" r:id="rId42"/>
    <p:sldId id="295" r:id="rId43"/>
    <p:sldId id="300" r:id="rId44"/>
    <p:sldId id="296" r:id="rId45"/>
    <p:sldId id="301" r:id="rId46"/>
    <p:sldId id="302" r:id="rId47"/>
    <p:sldId id="299" r:id="rId48"/>
    <p:sldId id="303" r:id="rId49"/>
    <p:sldId id="298" r:id="rId50"/>
    <p:sldId id="304" r:id="rId51"/>
    <p:sldId id="305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русские народные</a:t>
            </a:r>
            <a:br>
              <a:rPr lang="ru-RU" b="1" dirty="0" smtClean="0"/>
            </a:br>
            <a:r>
              <a:rPr lang="ru-RU" b="1" dirty="0" smtClean="0"/>
              <a:t>ЗАГАДКИ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443711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Презентацию подготовила учитель ГБОУ № 45</a:t>
            </a:r>
          </a:p>
          <a:p>
            <a:r>
              <a:rPr lang="ru-RU" dirty="0" smtClean="0"/>
              <a:t>Дорофеева Елена Владимировна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397949"/>
            <a:ext cx="738031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Пришёл волк,</a:t>
            </a:r>
          </a:p>
          <a:p>
            <a:r>
              <a:rPr lang="ru-RU" sz="3200" b="1" dirty="0" smtClean="0"/>
              <a:t>Весь народ умолк,</a:t>
            </a:r>
          </a:p>
          <a:p>
            <a:r>
              <a:rPr lang="ru-RU" sz="3200" b="1" dirty="0" smtClean="0"/>
              <a:t>Ясен сокол пришёл,</a:t>
            </a:r>
          </a:p>
          <a:p>
            <a:r>
              <a:rPr lang="ru-RU" sz="3200" b="1" dirty="0" smtClean="0"/>
              <a:t>Весь народ пошёл.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38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Ночь и день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890391"/>
            <a:ext cx="73803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Махнула птица крылом</a:t>
            </a:r>
          </a:p>
          <a:p>
            <a:r>
              <a:rPr lang="ru-RU" sz="3200" b="1" dirty="0" smtClean="0"/>
              <a:t>И покрыла весь свет одним пером.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38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Ночь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397949"/>
            <a:ext cx="738031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Годовой кусточек</a:t>
            </a:r>
          </a:p>
          <a:p>
            <a:r>
              <a:rPr lang="ru-RU" sz="3200" b="1" dirty="0" smtClean="0"/>
              <a:t>Каждый день теряет листочек,</a:t>
            </a:r>
          </a:p>
          <a:p>
            <a:r>
              <a:rPr lang="ru-RU" sz="3200" b="1" dirty="0" smtClean="0"/>
              <a:t>Год пройдёт –</a:t>
            </a:r>
          </a:p>
          <a:p>
            <a:r>
              <a:rPr lang="ru-RU" sz="3200" b="1" dirty="0" smtClean="0"/>
              <a:t>Весь куст опадёт.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38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Календарь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890392"/>
            <a:ext cx="73803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Синенькая шубёнка</a:t>
            </a:r>
          </a:p>
          <a:p>
            <a:r>
              <a:rPr lang="ru-RU" sz="3200" b="1" dirty="0" smtClean="0"/>
              <a:t>Весь мир покрыла.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39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Небо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397950"/>
            <a:ext cx="738031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У наших у ворот</a:t>
            </a:r>
          </a:p>
          <a:p>
            <a:r>
              <a:rPr lang="ru-RU" sz="3200" b="1" dirty="0" smtClean="0"/>
              <a:t>Рассыпался горох,</a:t>
            </a:r>
          </a:p>
          <a:p>
            <a:r>
              <a:rPr lang="ru-RU" sz="3200" b="1" dirty="0" smtClean="0"/>
              <a:t>Ни лопатой не сгрести,</a:t>
            </a:r>
          </a:p>
          <a:p>
            <a:r>
              <a:rPr lang="ru-RU" sz="3200" b="1" dirty="0" smtClean="0"/>
              <a:t>Ни метлой не смести.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39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Звёзды на небе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397948"/>
            <a:ext cx="738031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" pitchFamily="18" charset="0"/>
              </a:rPr>
              <a:t>Ежегодно приходят к нам в гости: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" pitchFamily="18" charset="0"/>
              </a:rPr>
              <a:t>Один седой, другой молодой,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" pitchFamily="18" charset="0"/>
              </a:rPr>
              <a:t>Третий скачет,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" pitchFamily="18" charset="0"/>
              </a:rPr>
              <a:t>А четвёртый плачет.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890392"/>
            <a:ext cx="73803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Рассыпалось к ночи золотое зерно,</a:t>
            </a:r>
          </a:p>
          <a:p>
            <a:r>
              <a:rPr lang="ru-RU" sz="3200" b="1" dirty="0" smtClean="0"/>
              <a:t>Глянули поутру – нет ничего.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39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Звёзды на небе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420888"/>
            <a:ext cx="738031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Постелю рогожку,</a:t>
            </a:r>
          </a:p>
          <a:p>
            <a:r>
              <a:rPr lang="ru-RU" sz="3200" b="1" dirty="0" smtClean="0"/>
              <a:t>Посею горошку,</a:t>
            </a:r>
          </a:p>
          <a:p>
            <a:r>
              <a:rPr lang="ru-RU" sz="3200" b="1" dirty="0" smtClean="0"/>
              <a:t>Положу калач,</a:t>
            </a:r>
          </a:p>
          <a:p>
            <a:r>
              <a:rPr lang="ru-RU" sz="3200" b="1" dirty="0" smtClean="0"/>
              <a:t>Никому не взять.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40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Небо, звёзды, месяц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397951"/>
            <a:ext cx="738031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По высокой дороге</a:t>
            </a:r>
          </a:p>
          <a:p>
            <a:r>
              <a:rPr lang="ru-RU" sz="3200" b="1" dirty="0" smtClean="0"/>
              <a:t>Идёт бычок круторогий,</a:t>
            </a:r>
          </a:p>
          <a:p>
            <a:r>
              <a:rPr lang="ru-RU" sz="3200" b="1" dirty="0" smtClean="0"/>
              <a:t>Днём он спит,</a:t>
            </a:r>
          </a:p>
          <a:p>
            <a:r>
              <a:rPr lang="ru-RU" sz="3200" b="1" dirty="0" smtClean="0"/>
              <a:t>А ночью глядит.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08921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Месяц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890393"/>
            <a:ext cx="73803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То блин, то полблина,</a:t>
            </a:r>
          </a:p>
          <a:p>
            <a:r>
              <a:rPr lang="ru-RU" sz="3200" b="1" dirty="0" smtClean="0"/>
              <a:t>То эта, то та сторона.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40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Месяц и луна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890394"/>
            <a:ext cx="73803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Золотой хозяин – на поле,</a:t>
            </a:r>
          </a:p>
          <a:p>
            <a:r>
              <a:rPr lang="ru-RU" sz="3200" b="1" dirty="0" smtClean="0"/>
              <a:t>Серебряный пастух – с поля.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41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Солнце и месяц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37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" pitchFamily="18" charset="0"/>
              </a:rPr>
              <a:t>Времена года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644172"/>
            <a:ext cx="73803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Без него плачемся,</a:t>
            </a:r>
          </a:p>
          <a:p>
            <a:r>
              <a:rPr lang="ru-RU" sz="3200" b="1" dirty="0" smtClean="0"/>
              <a:t>А как появится,</a:t>
            </a:r>
          </a:p>
          <a:p>
            <a:r>
              <a:rPr lang="ru-RU" sz="3200" b="1" dirty="0" smtClean="0"/>
              <a:t>От него прячемся.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41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Солнце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890394"/>
            <a:ext cx="73803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На улице рубашка,</a:t>
            </a:r>
          </a:p>
          <a:p>
            <a:r>
              <a:rPr lang="ru-RU" sz="3200" b="1" dirty="0" smtClean="0"/>
              <a:t>В избе рукава.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41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Лучи солнца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151731"/>
            <a:ext cx="738031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Влезет в окно,</a:t>
            </a:r>
          </a:p>
          <a:p>
            <a:r>
              <a:rPr lang="ru-RU" sz="3200" b="1" dirty="0" smtClean="0"/>
              <a:t>Растянется как сукно,</a:t>
            </a:r>
          </a:p>
          <a:p>
            <a:r>
              <a:rPr lang="ru-RU" sz="3200" b="1" dirty="0" smtClean="0"/>
              <a:t>Не прогонишь ни пестом,</a:t>
            </a:r>
          </a:p>
          <a:p>
            <a:r>
              <a:rPr lang="ru-RU" sz="3200" b="1" dirty="0" smtClean="0"/>
              <a:t>Ни плетью, ни шестом.</a:t>
            </a:r>
          </a:p>
          <a:p>
            <a:r>
              <a:rPr lang="ru-RU" sz="3200" b="1" dirty="0" smtClean="0"/>
              <a:t>Пора придёт – сам уйдёт.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42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Свет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397952"/>
            <a:ext cx="738031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Алёна-царевна по городу ходила,</a:t>
            </a:r>
          </a:p>
          <a:p>
            <a:r>
              <a:rPr lang="ru-RU" sz="3200" b="1" dirty="0" smtClean="0"/>
              <a:t>Ключи обронила.</a:t>
            </a:r>
          </a:p>
          <a:p>
            <a:r>
              <a:rPr lang="ru-RU" sz="3200" b="1" dirty="0" smtClean="0"/>
              <a:t>Месяц видел, </a:t>
            </a:r>
          </a:p>
          <a:p>
            <a:r>
              <a:rPr lang="ru-RU" sz="3200" b="1" dirty="0" smtClean="0"/>
              <a:t>Солнце взяло.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42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Роса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644173"/>
            <a:ext cx="73803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Вечером наземь слетает,</a:t>
            </a:r>
          </a:p>
          <a:p>
            <a:r>
              <a:rPr lang="ru-RU" sz="3200" b="1" dirty="0" smtClean="0"/>
              <a:t>Ночь на земле пребывает,</a:t>
            </a:r>
          </a:p>
          <a:p>
            <a:r>
              <a:rPr lang="ru-RU" sz="3200" b="1" dirty="0" smtClean="0"/>
              <a:t>Утром опять улетает.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42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Роса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913331"/>
            <a:ext cx="73803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Была белая да седая,</a:t>
            </a:r>
          </a:p>
          <a:p>
            <a:r>
              <a:rPr lang="ru-RU" sz="3200" b="1" dirty="0" smtClean="0"/>
              <a:t>Пришла зелёная, молодая.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890395"/>
            <a:ext cx="73803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Щука хвостом махнула,</a:t>
            </a:r>
          </a:p>
          <a:p>
            <a:r>
              <a:rPr lang="ru-RU" sz="3200" b="1" dirty="0" smtClean="0"/>
              <a:t>Лес погнула.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43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Ветер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1905510"/>
            <a:ext cx="73803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Фырчит, рычит,</a:t>
            </a:r>
          </a:p>
          <a:p>
            <a:r>
              <a:rPr lang="ru-RU" sz="3200" b="1" dirty="0" smtClean="0"/>
              <a:t>Ветки ломает,</a:t>
            </a:r>
          </a:p>
          <a:p>
            <a:r>
              <a:rPr lang="ru-RU" sz="3200" b="1" dirty="0" smtClean="0"/>
              <a:t>Пыль поднимает,</a:t>
            </a:r>
          </a:p>
          <a:p>
            <a:r>
              <a:rPr lang="ru-RU" sz="3200" b="1" dirty="0" smtClean="0"/>
              <a:t>Людей с ног сбивает,</a:t>
            </a:r>
          </a:p>
          <a:p>
            <a:r>
              <a:rPr lang="ru-RU" sz="3200" b="1" dirty="0" smtClean="0"/>
              <a:t>Слышишь его,</a:t>
            </a:r>
          </a:p>
          <a:p>
            <a:r>
              <a:rPr lang="ru-RU" sz="3200" b="1" dirty="0" smtClean="0"/>
              <a:t>Да не видишь его.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43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Ветер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890395"/>
            <a:ext cx="73803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Гуляет в поле, да не конь,</a:t>
            </a:r>
          </a:p>
          <a:p>
            <a:r>
              <a:rPr lang="ru-RU" sz="3200" b="1" dirty="0" smtClean="0"/>
              <a:t>Летает на воле, да не птица.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43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Ветер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852937"/>
            <a:ext cx="73803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По синему морю</a:t>
            </a:r>
          </a:p>
          <a:p>
            <a:r>
              <a:rPr lang="ru-RU" sz="3200" b="1" dirty="0" smtClean="0"/>
              <a:t>Белые гуси плывут.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43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Облака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644175"/>
            <a:ext cx="73803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Летит сова по синему небу,</a:t>
            </a:r>
          </a:p>
          <a:p>
            <a:r>
              <a:rPr lang="ru-RU" sz="3200" b="1" dirty="0" smtClean="0"/>
              <a:t>Крылья распластала,</a:t>
            </a:r>
          </a:p>
          <a:p>
            <a:r>
              <a:rPr lang="ru-RU" sz="3200" b="1" dirty="0" smtClean="0"/>
              <a:t>Солнышко застлала.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43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Туча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38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Зима и весна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890396"/>
            <a:ext cx="73803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Ног нет, а идёт,</a:t>
            </a:r>
          </a:p>
          <a:p>
            <a:r>
              <a:rPr lang="ru-RU" sz="3200" b="1" dirty="0" smtClean="0"/>
              <a:t>Глаз нет, а плачет.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43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Туча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59632" y="1905507"/>
            <a:ext cx="788436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Вышел старик-годовик, махнул рукавом,</a:t>
            </a:r>
          </a:p>
          <a:p>
            <a:r>
              <a:rPr lang="ru-RU" sz="3200" b="1" dirty="0" smtClean="0"/>
              <a:t>И полетели 12 птиц,</a:t>
            </a:r>
          </a:p>
          <a:p>
            <a:r>
              <a:rPr lang="ru-RU" sz="3200" b="1" dirty="0" smtClean="0"/>
              <a:t>У каждой птицы по 4 крыла,</a:t>
            </a:r>
          </a:p>
          <a:p>
            <a:r>
              <a:rPr lang="ru-RU" sz="3200" b="1" dirty="0" smtClean="0"/>
              <a:t>В каждом крыле по 7 перьев,</a:t>
            </a:r>
          </a:p>
          <a:p>
            <a:r>
              <a:rPr lang="ru-RU" sz="3200" b="1" dirty="0" smtClean="0"/>
              <a:t>Каждое перо с одной стороны чёрное, </a:t>
            </a:r>
          </a:p>
          <a:p>
            <a:r>
              <a:rPr lang="ru-RU" sz="3200" b="1" dirty="0" smtClean="0"/>
              <a:t>а с другой – белое.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468216"/>
            <a:ext cx="56166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/>
              <a:t>Год, месяцы, недели, дни, ночь, день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2667109"/>
            <a:ext cx="73803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С зарёй родился,</a:t>
            </a:r>
          </a:p>
          <a:p>
            <a:r>
              <a:rPr lang="ru-RU" sz="3200" b="1" dirty="0" smtClean="0"/>
              <a:t>Чем больше рос,</a:t>
            </a:r>
          </a:p>
          <a:p>
            <a:r>
              <a:rPr lang="ru-RU" sz="3200" b="1" dirty="0" smtClean="0"/>
              <a:t>Тем меньше становился.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752" y="2714438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 smtClean="0"/>
              <a:t>День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420</Words>
  <Application>Microsoft Office PowerPoint</Application>
  <PresentationFormat>Экран (4:3)</PresentationFormat>
  <Paragraphs>107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Тема Office</vt:lpstr>
      <vt:lpstr>русские народные ЗАГАДКИ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nb5</dc:creator>
  <cp:lastModifiedBy>nb5</cp:lastModifiedBy>
  <cp:revision>19</cp:revision>
  <dcterms:created xsi:type="dcterms:W3CDTF">2015-03-09T18:46:34Z</dcterms:created>
  <dcterms:modified xsi:type="dcterms:W3CDTF">2015-04-02T13:02:42Z</dcterms:modified>
</cp:coreProperties>
</file>