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0000FF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F55BD5-9C9B-4E53-B1C4-328ABD3CA7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6A1FA-E20A-4D42-8C13-05121B8F8A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59CC9-88B9-4E5E-B6E5-834F8A888A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8D5CC-9514-4D2E-961C-2FC0BC23B1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C5D47-9018-4CFF-A3E6-BAC3790D32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4FB2-4892-4919-A62D-CCF5246AFE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48B80-3C11-407B-B0A8-2BF5353392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C0-FAE9-4E48-B6FF-72B51B57B8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6F5A6-5B37-43BB-884E-7D575D3EFC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58178-57D8-443E-A5B9-3167ECEE2D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E9C18-45CB-4B26-BC25-36CFAA552F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F47DF75-E175-47E8-A1FA-265E62ED2D5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388350" cy="60960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Император </a:t>
            </a:r>
            <a:r>
              <a:rPr lang="ru-RU" b="1" dirty="0" err="1" smtClean="0">
                <a:solidFill>
                  <a:srgbClr val="0000CC"/>
                </a:solidFill>
              </a:rPr>
              <a:t>Веспасиан</a:t>
            </a:r>
            <a:r>
              <a:rPr lang="ru-RU" b="1" dirty="0" smtClean="0">
                <a:solidFill>
                  <a:srgbClr val="0000CC"/>
                </a:solidFill>
              </a:rPr>
              <a:t> впервые ввёл налог на общественные туалеты. Когда его племянник усомнился в почтенности таких денежных сборов, император ответил ему фразой, популярной и в наши дни. Какой фразой?</a:t>
            </a:r>
            <a:endParaRPr lang="ru-RU" sz="5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2</TotalTime>
  <Words>33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10</vt:lpstr>
      <vt:lpstr>Император Веспасиан впервые ввёл налог на общественные туалеты. Когда его племянник усомнился в почтенности таких денежных сборов, император ответил ему фразой, популярной и в наши дни. Какой фразой?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Император Веспасиан впервые ввёл налог на общественные туалеты. Когда его племянник усомнился в почтенности таких денежных сборов, император ответил ему фразой, популярной и в наши дни. Какой фразой?</dc:title>
  <dc:creator>Home</dc:creator>
  <cp:lastModifiedBy>Home</cp:lastModifiedBy>
  <cp:revision>1</cp:revision>
  <dcterms:created xsi:type="dcterms:W3CDTF">2011-03-20T16:21:14Z</dcterms:created>
  <dcterms:modified xsi:type="dcterms:W3CDTF">2011-03-20T16:23:42Z</dcterms:modified>
</cp:coreProperties>
</file>