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0000FF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506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B33872-4E76-4168-87CF-136BB2E1AF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287D4-7396-4AED-B27F-64E0B7EFC9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EB709-054A-4666-922E-9A420DE58A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50734-15C1-4BEB-BD44-979979C004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F8BC3-B8F5-4E03-BE43-39D0F2AF91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1CD36-3B93-4112-B4FF-54216AF472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4D5AA-77B1-4AA7-925B-D640BF2684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91183-5C9C-4A8A-9EF0-00C85AD46A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67E3B-532C-494E-A9DA-37B298035B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E5344-AABC-4ADE-8B3D-CF7424BE98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E74AB-F05D-4A85-8769-F072418BA8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E80EF4C-41AC-4100-9D8C-9A697FA1F364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388350" cy="6024584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0000CC"/>
                </a:solidFill>
              </a:rPr>
              <a:t>Если вы избежите того, что является ответом на вопрос, то без труда сможете закончить фразу Оскара </a:t>
            </a:r>
            <a:r>
              <a:rPr lang="ru-RU" sz="4800" b="1" dirty="0" err="1" smtClean="0">
                <a:solidFill>
                  <a:srgbClr val="0000CC"/>
                </a:solidFill>
              </a:rPr>
              <a:t>Уайлда</a:t>
            </a:r>
            <a:r>
              <a:rPr lang="ru-RU" sz="4800" b="1" dirty="0" smtClean="0">
                <a:solidFill>
                  <a:srgbClr val="0000CC"/>
                </a:solidFill>
              </a:rPr>
              <a:t>: «Опыт – это имя, которое каждый из нас даёт своим…» Чему же?</a:t>
            </a:r>
            <a:endParaRPr lang="ru-RU" sz="4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">
  <a:themeElements>
    <a:clrScheme name="Океан 2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</Template>
  <TotalTime>2</TotalTime>
  <Words>36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10</vt:lpstr>
      <vt:lpstr>Если вы избежите того, что является ответом на вопрос, то без труда сможете закончить фразу Оскара Уайлда: «Опыт – это имя, которое каждый из нас даёт своим…» Чему же?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вы избежите того, что является ответом на вопрос, то без труда сможете закончить фразу Оскара Уайлда: «Опыт – это имя, которое каждый из нас даёт своим…» Чему же?</dc:title>
  <dc:creator>Home</dc:creator>
  <cp:lastModifiedBy>Home</cp:lastModifiedBy>
  <cp:revision>1</cp:revision>
  <dcterms:created xsi:type="dcterms:W3CDTF">2011-03-20T16:18:49Z</dcterms:created>
  <dcterms:modified xsi:type="dcterms:W3CDTF">2011-03-20T16:21:02Z</dcterms:modified>
</cp:coreProperties>
</file>