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43C5D1-93C2-4A77-B50B-5FAED656D4D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72419-F85B-4FC9-BAE8-0A73CDD1D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CEF5-F967-414C-A96E-8F764B5139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F9059-3984-4AB3-AACD-111F1E56A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C8CFF-9BE6-4E39-AEE3-288F73DC17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32B9B-3514-4617-AA8E-8E51828AE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93FD5-C59D-432E-83C8-D5F7A9530D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20A0D-ED43-4A2F-B165-A60C107CA4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CBC2F-1816-41FC-87EB-31A4E33E22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2569E-E24A-47D1-B5D7-ADDDD471B6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249E-00F7-4742-96FD-56BEFB6278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572DF25-0AEE-40AB-84CA-C6EB6FA3E38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388350" cy="5759450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0000CC"/>
                </a:solidFill>
              </a:rPr>
              <a:t>Согласно </a:t>
            </a:r>
            <a:r>
              <a:rPr lang="ru-RU" sz="6000" b="1" dirty="0" err="1" smtClean="0">
                <a:solidFill>
                  <a:srgbClr val="0000CC"/>
                </a:solidFill>
              </a:rPr>
              <a:t>Козьме</a:t>
            </a:r>
            <a:r>
              <a:rPr lang="ru-RU" sz="6000" b="1" dirty="0" smtClean="0">
                <a:solidFill>
                  <a:srgbClr val="0000CC"/>
                </a:solidFill>
              </a:rPr>
              <a:t> Пруткову, жизнь – альбом, человек – карандаш. </a:t>
            </a:r>
            <a:br>
              <a:rPr lang="ru-RU" sz="6000" b="1" dirty="0" smtClean="0">
                <a:solidFill>
                  <a:srgbClr val="0000CC"/>
                </a:solidFill>
              </a:rPr>
            </a:br>
            <a:r>
              <a:rPr lang="ru-RU" sz="6000" b="1" dirty="0" smtClean="0">
                <a:solidFill>
                  <a:srgbClr val="0000CC"/>
                </a:solidFill>
              </a:rPr>
              <a:t>А что является ластиком?</a:t>
            </a:r>
            <a:endParaRPr lang="ru-RU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2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10</vt:lpstr>
      <vt:lpstr>Согласно Козьме Пруткову, жизнь – альбом, человек – карандаш.  А что является ластиком?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Согласно Козьме Пруткову, жизнь – альбом, человек – карандаш.  А что является ластиком?</dc:title>
  <dc:creator>Home</dc:creator>
  <cp:lastModifiedBy>Home</cp:lastModifiedBy>
  <cp:revision>1</cp:revision>
  <dcterms:created xsi:type="dcterms:W3CDTF">2011-03-20T16:16:31Z</dcterms:created>
  <dcterms:modified xsi:type="dcterms:W3CDTF">2011-03-20T16:18:39Z</dcterms:modified>
</cp:coreProperties>
</file>