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CC"/>
    <a:srgbClr val="0000FF"/>
    <a:srgbClr val="FFFF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5060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A62D083-8B89-4E84-80DF-62CC071A89C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66AAC-E089-4BDE-AE28-F70A88DA89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61B64-41E1-47BE-A388-749393372A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90F9B-A565-4AF7-BB98-5D7F919C24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E71D2-7EB9-4D01-8D70-D701546E7D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FF495-48E6-41E4-9961-DC54FAA0F1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6FFF2-97FE-4D5A-B5E9-FD38885122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BA3DD-B732-4B03-AE4B-5BA493059D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414D1-FF1E-4A01-8D17-48C7E43168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0245E-C234-486C-A8B8-A10E78C162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00D69-52E9-4676-9BBD-3735A6AC67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9F2022B9-AD70-4B41-ABA8-7E357DB403A5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388350" cy="575945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0000CC"/>
                </a:solidFill>
              </a:rPr>
              <a:t>Омар Хайям считал, что первое мы не знаем, а второе – никогда не вернём. Назовите первое </a:t>
            </a:r>
            <a:r>
              <a:rPr lang="ru-RU" sz="5400" b="1" smtClean="0">
                <a:solidFill>
                  <a:srgbClr val="0000CC"/>
                </a:solidFill>
              </a:rPr>
              <a:t>и второе.</a:t>
            </a:r>
            <a:endParaRPr lang="ru-RU" sz="5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">
  <a:themeElements>
    <a:clrScheme name="Океан 2">
      <a:dk1>
        <a:srgbClr val="000066"/>
      </a:dk1>
      <a:lt1>
        <a:srgbClr val="FFFFFF"/>
      </a:lt1>
      <a:dk2>
        <a:srgbClr val="5D93FF"/>
      </a:dk2>
      <a:lt2>
        <a:srgbClr val="FFFFFF"/>
      </a:lt2>
      <a:accent1>
        <a:srgbClr val="6666FF"/>
      </a:accent1>
      <a:accent2>
        <a:srgbClr val="9999FF"/>
      </a:accent2>
      <a:accent3>
        <a:srgbClr val="B6C8FF"/>
      </a:accent3>
      <a:accent4>
        <a:srgbClr val="DADADA"/>
      </a:accent4>
      <a:accent5>
        <a:srgbClr val="B8B8FF"/>
      </a:accent5>
      <a:accent6>
        <a:srgbClr val="8A8AE7"/>
      </a:accent6>
      <a:hlink>
        <a:srgbClr val="FF3300"/>
      </a:hlink>
      <a:folHlink>
        <a:srgbClr val="FF9900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</Template>
  <TotalTime>1</TotalTime>
  <Words>22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10</vt:lpstr>
      <vt:lpstr>Омар Хайям считал, что первое мы не знаем, а второе – никогда не вернём. Назовите первое и второе.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Омар Хайям считал, что первое мы не знаем, а второе – никогда не вернём. Назовите первое и второе.</dc:title>
  <dc:creator>Home</dc:creator>
  <cp:lastModifiedBy>Home</cp:lastModifiedBy>
  <cp:revision>1</cp:revision>
  <dcterms:created xsi:type="dcterms:W3CDTF">2011-03-20T16:14:25Z</dcterms:created>
  <dcterms:modified xsi:type="dcterms:W3CDTF">2011-03-20T16:16:24Z</dcterms:modified>
</cp:coreProperties>
</file>