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9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660033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767" autoAdjust="0"/>
  </p:normalViewPr>
  <p:slideViewPr>
    <p:cSldViewPr>
      <p:cViewPr varScale="1">
        <p:scale>
          <a:sx n="41" d="100"/>
          <a:sy n="41" d="100"/>
        </p:scale>
        <p:origin x="-132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2386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272387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2388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2389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2390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2391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2392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2393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2394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2395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2396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2397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2398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2399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2400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2401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2402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2403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2404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72405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272406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72407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72408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72409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60476B2-BCA0-4FBE-9230-8A2D741427E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421FFE-09DA-4F7C-872B-A475F8A9CC5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BCABF9-97EF-4525-A4A1-1E9ECE137CE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024AD4-4E7E-433F-B578-495C77FD04D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41761B-A989-405F-B232-456522E2C2F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40E119-770F-406E-9784-FCDD2DD0D90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D56FA-4363-4772-B5C1-E8D0A992CC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3C66D-A901-4A25-BCC2-98CEAA1FF0C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BF7D09-2498-4162-A455-D210003413D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B0B895-D094-4AF4-AE64-5448C9A49FA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849EC-AC9D-48D5-B5D9-0A4AADD8011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1362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271363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1364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1365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1366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1367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1368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1369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1370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1371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1372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1373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1374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1375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1376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1377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1378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1379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1380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71381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71382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71383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271384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271385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E0F49DF1-0103-44F7-B10B-826A82C407A3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80" r:id="rId1"/>
    <p:sldLayoutId id="2147483881" r:id="rId2"/>
    <p:sldLayoutId id="2147483882" r:id="rId3"/>
    <p:sldLayoutId id="2147483883" r:id="rId4"/>
    <p:sldLayoutId id="2147483884" r:id="rId5"/>
    <p:sldLayoutId id="2147483885" r:id="rId6"/>
    <p:sldLayoutId id="2147483886" r:id="rId7"/>
    <p:sldLayoutId id="2147483887" r:id="rId8"/>
    <p:sldLayoutId id="2147483888" r:id="rId9"/>
    <p:sldLayoutId id="2147483889" r:id="rId10"/>
    <p:sldLayoutId id="2147483890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6" name="Rectangle 60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18488" cy="6247531"/>
          </a:xfrm>
        </p:spPr>
        <p:txBody>
          <a:bodyPr/>
          <a:lstStyle/>
          <a:p>
            <a:r>
              <a:rPr lang="ru-RU" sz="11000" dirty="0" smtClean="0">
                <a:solidFill>
                  <a:schemeClr val="tx1"/>
                </a:solidFill>
                <a:effectLst/>
                <a:latin typeface="+mn-lt"/>
              </a:rPr>
              <a:t>АУКЦИОН</a:t>
            </a:r>
            <a:endParaRPr lang="ru-RU" sz="11000" dirty="0">
              <a:solidFill>
                <a:schemeClr val="tx1"/>
              </a:solidFill>
              <a:effectLst/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4032448"/>
          </a:xfrm>
        </p:spPr>
        <p:txBody>
          <a:bodyPr/>
          <a:lstStyle/>
          <a:p>
            <a:r>
              <a:rPr lang="en-US" sz="340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3400" dirty="0" smtClean="0">
                <a:solidFill>
                  <a:schemeClr val="tx1"/>
                </a:solidFill>
                <a:effectLst/>
              </a:rPr>
            </a:br>
            <a:r>
              <a:rPr lang="en-US" sz="340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3400" dirty="0" smtClean="0">
                <a:solidFill>
                  <a:schemeClr val="tx1"/>
                </a:solidFill>
                <a:effectLst/>
              </a:rPr>
            </a:br>
            <a:r>
              <a:rPr lang="en-US" sz="340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3400" dirty="0" smtClean="0">
                <a:solidFill>
                  <a:schemeClr val="tx1"/>
                </a:solidFill>
                <a:effectLst/>
              </a:rPr>
            </a:br>
            <a:r>
              <a:rPr lang="en-US" sz="340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3400" dirty="0" smtClean="0">
                <a:solidFill>
                  <a:schemeClr val="tx1"/>
                </a:solidFill>
                <a:effectLst/>
              </a:rPr>
            </a:br>
            <a:r>
              <a:rPr lang="ru-RU" sz="3400" dirty="0" smtClean="0">
                <a:solidFill>
                  <a:schemeClr val="tx1"/>
                </a:solidFill>
                <a:effectLst/>
              </a:rPr>
              <a:t>Этот </a:t>
            </a:r>
            <a:r>
              <a:rPr lang="ru-RU" sz="3400" dirty="0" smtClean="0">
                <a:solidFill>
                  <a:schemeClr val="tx1"/>
                </a:solidFill>
                <a:effectLst/>
              </a:rPr>
              <a:t>римский император отличался своей жестокостью. В начале своего правления он демонстрировал благочестие и вел себя достойно. Однако вскоре он чем-то заболел, и после болезни поведение императора резко переменилось. Он совершал поступки, которые заставляли окружающих считать его сумасшедшим. </a:t>
            </a:r>
            <a:r>
              <a:rPr lang="en-US" sz="340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3400" dirty="0" smtClean="0">
                <a:solidFill>
                  <a:schemeClr val="tx1"/>
                </a:solidFill>
                <a:effectLst/>
              </a:rPr>
            </a:br>
            <a:r>
              <a:rPr lang="ru-RU" sz="3400" dirty="0" smtClean="0">
                <a:solidFill>
                  <a:schemeClr val="tx1"/>
                </a:solidFill>
                <a:effectLst/>
              </a:rPr>
              <a:t>Например, именно он сделал своего коня сенатором. </a:t>
            </a:r>
            <a:r>
              <a:rPr lang="en-US" sz="340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3400" dirty="0" smtClean="0">
                <a:solidFill>
                  <a:schemeClr val="tx1"/>
                </a:solidFill>
                <a:effectLst/>
              </a:rPr>
            </a:br>
            <a:r>
              <a:rPr lang="ru-RU" sz="3400" dirty="0" smtClean="0">
                <a:solidFill>
                  <a:schemeClr val="tx1"/>
                </a:solidFill>
                <a:effectLst/>
              </a:rPr>
              <a:t>Как звали этого императора?</a:t>
            </a:r>
            <a:endParaRPr lang="ru-RU" sz="3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0 рим">
  <a:themeElements>
    <a:clrScheme name="Клен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Клен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лен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лен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 рим</Template>
  <TotalTime>4</TotalTime>
  <Words>1</Words>
  <Application>Microsoft Office PowerPoint</Application>
  <PresentationFormat>Экран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20 рим</vt:lpstr>
      <vt:lpstr>АУКЦИОН</vt:lpstr>
      <vt:lpstr>    Этот римский император отличался своей жестокостью. В начале своего правления он демонстрировал благочестие и вел себя достойно. Однако вскоре он чем-то заболел, и после болезни поведение императора резко переменилось. Он совершал поступки, которые заставляли окружающих считать его сумасшедшим.  Например, именно он сделал своего коня сенатором.  Как звали этого императора?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АУКЦИОН</dc:title>
  <dc:creator>Home</dc:creator>
  <cp:lastModifiedBy>Home</cp:lastModifiedBy>
  <cp:revision>1</cp:revision>
  <dcterms:created xsi:type="dcterms:W3CDTF">2011-08-05T05:24:37Z</dcterms:created>
  <dcterms:modified xsi:type="dcterms:W3CDTF">2011-08-05T05:28:58Z</dcterms:modified>
</cp:coreProperties>
</file>